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3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4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5.xml" ContentType="application/vnd.openxmlformats-officedocument.theme+xml"/>
  <Override PartName="/ppt/media/image32.jpg" ContentType="image/png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9" r:id="rId2"/>
    <p:sldMasterId id="2147483714" r:id="rId3"/>
    <p:sldMasterId id="2147483738" r:id="rId4"/>
    <p:sldMasterId id="2147483762" r:id="rId5"/>
  </p:sldMasterIdLst>
  <p:notesMasterIdLst>
    <p:notesMasterId r:id="rId48"/>
  </p:notesMasterIdLst>
  <p:sldIdLst>
    <p:sldId id="256" r:id="rId6"/>
    <p:sldId id="259" r:id="rId7"/>
    <p:sldId id="2076137194" r:id="rId8"/>
    <p:sldId id="2076137195" r:id="rId9"/>
    <p:sldId id="257" r:id="rId10"/>
    <p:sldId id="258" r:id="rId11"/>
    <p:sldId id="2076137160" r:id="rId12"/>
    <p:sldId id="2076137161" r:id="rId13"/>
    <p:sldId id="2076137159" r:id="rId14"/>
    <p:sldId id="2076137162" r:id="rId15"/>
    <p:sldId id="2076137165" r:id="rId16"/>
    <p:sldId id="2076137163" r:id="rId17"/>
    <p:sldId id="2076137166" r:id="rId18"/>
    <p:sldId id="2076137169" r:id="rId19"/>
    <p:sldId id="2076137164" r:id="rId20"/>
    <p:sldId id="2076137168" r:id="rId21"/>
    <p:sldId id="2076137167" r:id="rId22"/>
    <p:sldId id="2076137173" r:id="rId23"/>
    <p:sldId id="2076137170" r:id="rId24"/>
    <p:sldId id="2076137171" r:id="rId25"/>
    <p:sldId id="2076137172" r:id="rId26"/>
    <p:sldId id="2076137174" r:id="rId27"/>
    <p:sldId id="2076137175" r:id="rId28"/>
    <p:sldId id="2076137176" r:id="rId29"/>
    <p:sldId id="2076137177" r:id="rId30"/>
    <p:sldId id="2076137178" r:id="rId31"/>
    <p:sldId id="2076137179" r:id="rId32"/>
    <p:sldId id="2076137180" r:id="rId33"/>
    <p:sldId id="2076137181" r:id="rId34"/>
    <p:sldId id="2076137182" r:id="rId35"/>
    <p:sldId id="2076137183" r:id="rId36"/>
    <p:sldId id="2076137184" r:id="rId37"/>
    <p:sldId id="2076137185" r:id="rId38"/>
    <p:sldId id="2076137186" r:id="rId39"/>
    <p:sldId id="2076137187" r:id="rId40"/>
    <p:sldId id="2076137188" r:id="rId41"/>
    <p:sldId id="2076137189" r:id="rId42"/>
    <p:sldId id="2076137190" r:id="rId43"/>
    <p:sldId id="2076137191" r:id="rId44"/>
    <p:sldId id="2076137193" r:id="rId45"/>
    <p:sldId id="2076137196" r:id="rId46"/>
    <p:sldId id="2076137192" r:id="rId4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22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4" Type="http://schemas.openxmlformats.org/officeDocument/2006/relationships/image" Target="../media/image47.sv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4" Type="http://schemas.openxmlformats.org/officeDocument/2006/relationships/image" Target="../media/image4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E66B14-12B0-4F1D-92F5-9C61297140DE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571A279F-FF86-448F-A0B8-4C7F653EBA77}">
      <dgm:prSet/>
      <dgm:spPr/>
      <dgm:t>
        <a:bodyPr/>
        <a:lstStyle/>
        <a:p>
          <a:r>
            <a:rPr lang="en-US"/>
            <a:t>What’s Power BI</a:t>
          </a:r>
          <a:endParaRPr lang="en-GB"/>
        </a:p>
      </dgm:t>
    </dgm:pt>
    <dgm:pt modelId="{6CC6003F-BEBF-45CB-8E50-4AE542D4E221}" type="parTrans" cxnId="{868CEE20-0782-459D-A824-5D32639B14DE}">
      <dgm:prSet/>
      <dgm:spPr/>
      <dgm:t>
        <a:bodyPr/>
        <a:lstStyle/>
        <a:p>
          <a:endParaRPr lang="en-GB"/>
        </a:p>
      </dgm:t>
    </dgm:pt>
    <dgm:pt modelId="{7C320B41-D342-47EC-9DA5-0F8CE2CA1A8D}" type="sibTrans" cxnId="{868CEE20-0782-459D-A824-5D32639B14DE}">
      <dgm:prSet/>
      <dgm:spPr/>
      <dgm:t>
        <a:bodyPr/>
        <a:lstStyle/>
        <a:p>
          <a:endParaRPr lang="en-GB"/>
        </a:p>
      </dgm:t>
    </dgm:pt>
    <dgm:pt modelId="{9FC3AFD9-C897-4A3D-8183-B397BF92A5AF}">
      <dgm:prSet/>
      <dgm:spPr/>
      <dgm:t>
        <a:bodyPr/>
        <a:lstStyle/>
        <a:p>
          <a:r>
            <a:rPr lang="en-US"/>
            <a:t>What’s a Self-Service BI</a:t>
          </a:r>
          <a:endParaRPr lang="en-GB"/>
        </a:p>
      </dgm:t>
    </dgm:pt>
    <dgm:pt modelId="{0E18DCDD-D99A-4790-BD6B-EB123C40D767}" type="parTrans" cxnId="{03AC7BCE-FB18-4AF9-B802-1D8914C24487}">
      <dgm:prSet/>
      <dgm:spPr/>
      <dgm:t>
        <a:bodyPr/>
        <a:lstStyle/>
        <a:p>
          <a:endParaRPr lang="en-GB"/>
        </a:p>
      </dgm:t>
    </dgm:pt>
    <dgm:pt modelId="{4E6EB68E-499B-45BA-AC78-5D1DEA35272E}" type="sibTrans" cxnId="{03AC7BCE-FB18-4AF9-B802-1D8914C24487}">
      <dgm:prSet/>
      <dgm:spPr/>
      <dgm:t>
        <a:bodyPr/>
        <a:lstStyle/>
        <a:p>
          <a:endParaRPr lang="en-GB"/>
        </a:p>
      </dgm:t>
    </dgm:pt>
    <dgm:pt modelId="{6DE77EF6-D031-471E-83C8-7F4248740B80}">
      <dgm:prSet/>
      <dgm:spPr/>
      <dgm:t>
        <a:bodyPr/>
        <a:lstStyle/>
        <a:p>
          <a:r>
            <a:rPr lang="en-US"/>
            <a:t>Power BI: The Basics</a:t>
          </a:r>
          <a:endParaRPr lang="en-GB"/>
        </a:p>
      </dgm:t>
    </dgm:pt>
    <dgm:pt modelId="{30286844-F341-451B-A178-44CD8D6B31E2}" type="parTrans" cxnId="{857354CA-A4BA-452B-B67E-DF12D1A2FE02}">
      <dgm:prSet/>
      <dgm:spPr/>
      <dgm:t>
        <a:bodyPr/>
        <a:lstStyle/>
        <a:p>
          <a:endParaRPr lang="en-GB"/>
        </a:p>
      </dgm:t>
    </dgm:pt>
    <dgm:pt modelId="{4C6705C4-E438-45BC-AC36-931B325BC0A9}" type="sibTrans" cxnId="{857354CA-A4BA-452B-B67E-DF12D1A2FE02}">
      <dgm:prSet/>
      <dgm:spPr/>
      <dgm:t>
        <a:bodyPr/>
        <a:lstStyle/>
        <a:p>
          <a:endParaRPr lang="en-GB"/>
        </a:p>
      </dgm:t>
    </dgm:pt>
    <dgm:pt modelId="{44EEF63E-26B2-46B4-A209-C06B326CEB54}">
      <dgm:prSet/>
      <dgm:spPr/>
      <dgm:t>
        <a:bodyPr/>
        <a:lstStyle/>
        <a:p>
          <a:r>
            <a:rPr lang="en-US"/>
            <a:t>Transforming Data</a:t>
          </a:r>
          <a:endParaRPr lang="en-GB"/>
        </a:p>
      </dgm:t>
    </dgm:pt>
    <dgm:pt modelId="{C3A49CB9-82B9-4011-BAFF-CB53257D8AFB}" type="parTrans" cxnId="{E4A70B84-E54E-436F-A32D-21B78D0D1CC6}">
      <dgm:prSet/>
      <dgm:spPr/>
      <dgm:t>
        <a:bodyPr/>
        <a:lstStyle/>
        <a:p>
          <a:endParaRPr lang="en-GB"/>
        </a:p>
      </dgm:t>
    </dgm:pt>
    <dgm:pt modelId="{55A5B3B1-694B-44DC-8D74-14C4786149F7}" type="sibTrans" cxnId="{E4A70B84-E54E-436F-A32D-21B78D0D1CC6}">
      <dgm:prSet/>
      <dgm:spPr/>
      <dgm:t>
        <a:bodyPr/>
        <a:lstStyle/>
        <a:p>
          <a:endParaRPr lang="en-GB"/>
        </a:p>
      </dgm:t>
    </dgm:pt>
    <dgm:pt modelId="{C23C438D-8548-416A-9856-036238C88ABB}" type="pres">
      <dgm:prSet presAssocID="{DCE66B14-12B0-4F1D-92F5-9C61297140DE}" presName="linear" presStyleCnt="0">
        <dgm:presLayoutVars>
          <dgm:animLvl val="lvl"/>
          <dgm:resizeHandles val="exact"/>
        </dgm:presLayoutVars>
      </dgm:prSet>
      <dgm:spPr/>
    </dgm:pt>
    <dgm:pt modelId="{9379D27B-7C8D-43B6-8EDC-AB20C855F786}" type="pres">
      <dgm:prSet presAssocID="{571A279F-FF86-448F-A0B8-4C7F653EBA7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B7811C6-E47E-418E-AB5F-DA2ED2A9A904}" type="pres">
      <dgm:prSet presAssocID="{7C320B41-D342-47EC-9DA5-0F8CE2CA1A8D}" presName="spacer" presStyleCnt="0"/>
      <dgm:spPr/>
    </dgm:pt>
    <dgm:pt modelId="{CCE8F66E-C1F5-4FAC-A2A5-DF250A391F7E}" type="pres">
      <dgm:prSet presAssocID="{9FC3AFD9-C897-4A3D-8183-B397BF92A5A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33CF2C6-4E2A-4377-9C6B-7D14C8B7DC3B}" type="pres">
      <dgm:prSet presAssocID="{4E6EB68E-499B-45BA-AC78-5D1DEA35272E}" presName="spacer" presStyleCnt="0"/>
      <dgm:spPr/>
    </dgm:pt>
    <dgm:pt modelId="{B8EA0617-E2B6-42AE-9BC8-165931BD834C}" type="pres">
      <dgm:prSet presAssocID="{6DE77EF6-D031-471E-83C8-7F4248740B8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920C79E-6B60-4BB4-9377-6C6EB8B8AC4D}" type="pres">
      <dgm:prSet presAssocID="{4C6705C4-E438-45BC-AC36-931B325BC0A9}" presName="spacer" presStyleCnt="0"/>
      <dgm:spPr/>
    </dgm:pt>
    <dgm:pt modelId="{8B51F714-A4AC-4E31-B608-2D0EC71F1816}" type="pres">
      <dgm:prSet presAssocID="{44EEF63E-26B2-46B4-A209-C06B326CEB5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E767E01-15D6-4B5B-9A7B-1A8481222EEB}" type="presOf" srcId="{6DE77EF6-D031-471E-83C8-7F4248740B80}" destId="{B8EA0617-E2B6-42AE-9BC8-165931BD834C}" srcOrd="0" destOrd="0" presId="urn:microsoft.com/office/officeart/2005/8/layout/vList2"/>
    <dgm:cxn modelId="{868CEE20-0782-459D-A824-5D32639B14DE}" srcId="{DCE66B14-12B0-4F1D-92F5-9C61297140DE}" destId="{571A279F-FF86-448F-A0B8-4C7F653EBA77}" srcOrd="0" destOrd="0" parTransId="{6CC6003F-BEBF-45CB-8E50-4AE542D4E221}" sibTransId="{7C320B41-D342-47EC-9DA5-0F8CE2CA1A8D}"/>
    <dgm:cxn modelId="{093F463B-76C2-47F4-A36B-C1CFC0D64774}" type="presOf" srcId="{44EEF63E-26B2-46B4-A209-C06B326CEB54}" destId="{8B51F714-A4AC-4E31-B608-2D0EC71F1816}" srcOrd="0" destOrd="0" presId="urn:microsoft.com/office/officeart/2005/8/layout/vList2"/>
    <dgm:cxn modelId="{D5ACDD40-6323-4713-9F44-4FA24D84DE1B}" type="presOf" srcId="{571A279F-FF86-448F-A0B8-4C7F653EBA77}" destId="{9379D27B-7C8D-43B6-8EDC-AB20C855F786}" srcOrd="0" destOrd="0" presId="urn:microsoft.com/office/officeart/2005/8/layout/vList2"/>
    <dgm:cxn modelId="{95974574-A113-450E-9AF9-282FA57185E6}" type="presOf" srcId="{9FC3AFD9-C897-4A3D-8183-B397BF92A5AF}" destId="{CCE8F66E-C1F5-4FAC-A2A5-DF250A391F7E}" srcOrd="0" destOrd="0" presId="urn:microsoft.com/office/officeart/2005/8/layout/vList2"/>
    <dgm:cxn modelId="{E4A70B84-E54E-436F-A32D-21B78D0D1CC6}" srcId="{DCE66B14-12B0-4F1D-92F5-9C61297140DE}" destId="{44EEF63E-26B2-46B4-A209-C06B326CEB54}" srcOrd="3" destOrd="0" parTransId="{C3A49CB9-82B9-4011-BAFF-CB53257D8AFB}" sibTransId="{55A5B3B1-694B-44DC-8D74-14C4786149F7}"/>
    <dgm:cxn modelId="{51D679B9-01B0-43B2-BC3E-91915CA136FB}" type="presOf" srcId="{DCE66B14-12B0-4F1D-92F5-9C61297140DE}" destId="{C23C438D-8548-416A-9856-036238C88ABB}" srcOrd="0" destOrd="0" presId="urn:microsoft.com/office/officeart/2005/8/layout/vList2"/>
    <dgm:cxn modelId="{857354CA-A4BA-452B-B67E-DF12D1A2FE02}" srcId="{DCE66B14-12B0-4F1D-92F5-9C61297140DE}" destId="{6DE77EF6-D031-471E-83C8-7F4248740B80}" srcOrd="2" destOrd="0" parTransId="{30286844-F341-451B-A178-44CD8D6B31E2}" sibTransId="{4C6705C4-E438-45BC-AC36-931B325BC0A9}"/>
    <dgm:cxn modelId="{03AC7BCE-FB18-4AF9-B802-1D8914C24487}" srcId="{DCE66B14-12B0-4F1D-92F5-9C61297140DE}" destId="{9FC3AFD9-C897-4A3D-8183-B397BF92A5AF}" srcOrd="1" destOrd="0" parTransId="{0E18DCDD-D99A-4790-BD6B-EB123C40D767}" sibTransId="{4E6EB68E-499B-45BA-AC78-5D1DEA35272E}"/>
    <dgm:cxn modelId="{5B29D67D-41FC-4157-B82A-08B4DA4F404B}" type="presParOf" srcId="{C23C438D-8548-416A-9856-036238C88ABB}" destId="{9379D27B-7C8D-43B6-8EDC-AB20C855F786}" srcOrd="0" destOrd="0" presId="urn:microsoft.com/office/officeart/2005/8/layout/vList2"/>
    <dgm:cxn modelId="{346381C0-F12E-4C36-B44F-F6308C719F2E}" type="presParOf" srcId="{C23C438D-8548-416A-9856-036238C88ABB}" destId="{7B7811C6-E47E-418E-AB5F-DA2ED2A9A904}" srcOrd="1" destOrd="0" presId="urn:microsoft.com/office/officeart/2005/8/layout/vList2"/>
    <dgm:cxn modelId="{1096E3E6-1F31-4A86-AB04-3AF7FCE950CD}" type="presParOf" srcId="{C23C438D-8548-416A-9856-036238C88ABB}" destId="{CCE8F66E-C1F5-4FAC-A2A5-DF250A391F7E}" srcOrd="2" destOrd="0" presId="urn:microsoft.com/office/officeart/2005/8/layout/vList2"/>
    <dgm:cxn modelId="{1500AD91-0CFD-4267-8DEF-FA575048E991}" type="presParOf" srcId="{C23C438D-8548-416A-9856-036238C88ABB}" destId="{733CF2C6-4E2A-4377-9C6B-7D14C8B7DC3B}" srcOrd="3" destOrd="0" presId="urn:microsoft.com/office/officeart/2005/8/layout/vList2"/>
    <dgm:cxn modelId="{CF55A2B9-208F-4171-8E59-A4D9A820D552}" type="presParOf" srcId="{C23C438D-8548-416A-9856-036238C88ABB}" destId="{B8EA0617-E2B6-42AE-9BC8-165931BD834C}" srcOrd="4" destOrd="0" presId="urn:microsoft.com/office/officeart/2005/8/layout/vList2"/>
    <dgm:cxn modelId="{A8E146F3-D3CC-49E0-B03A-B8DE7C0CA914}" type="presParOf" srcId="{C23C438D-8548-416A-9856-036238C88ABB}" destId="{B920C79E-6B60-4BB4-9377-6C6EB8B8AC4D}" srcOrd="5" destOrd="0" presId="urn:microsoft.com/office/officeart/2005/8/layout/vList2"/>
    <dgm:cxn modelId="{AF4A585B-5BCA-45B2-8603-0B366761F365}" type="presParOf" srcId="{C23C438D-8548-416A-9856-036238C88ABB}" destId="{8B51F714-A4AC-4E31-B608-2D0EC71F181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A6963A7-3327-46DE-8D93-F55DD310F1A8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D3722C0-51ED-4064-8C16-1FDAA3DCD959}">
      <dgm:prSet/>
      <dgm:spPr/>
      <dgm:t>
        <a:bodyPr/>
        <a:lstStyle/>
        <a:p>
          <a:r>
            <a:rPr lang="en-MT"/>
            <a:t>It’s a document search</a:t>
          </a:r>
          <a:endParaRPr lang="en-US"/>
        </a:p>
      </dgm:t>
    </dgm:pt>
    <dgm:pt modelId="{C3172FCD-7132-4355-8DFE-4BCEC538BCB4}" type="parTrans" cxnId="{D6F4E305-3A74-42D1-8FFF-5E29F187B35F}">
      <dgm:prSet/>
      <dgm:spPr/>
      <dgm:t>
        <a:bodyPr/>
        <a:lstStyle/>
        <a:p>
          <a:endParaRPr lang="en-US"/>
        </a:p>
      </dgm:t>
    </dgm:pt>
    <dgm:pt modelId="{8D1126F7-12DE-47A6-B7E1-365A0A43E465}" type="sibTrans" cxnId="{D6F4E305-3A74-42D1-8FFF-5E29F187B35F}">
      <dgm:prSet/>
      <dgm:spPr/>
      <dgm:t>
        <a:bodyPr/>
        <a:lstStyle/>
        <a:p>
          <a:endParaRPr lang="en-US"/>
        </a:p>
      </dgm:t>
    </dgm:pt>
    <dgm:pt modelId="{DEF8E8DB-C64C-4EF3-B739-B263DB3E3EB6}">
      <dgm:prSet/>
      <dgm:spPr/>
      <dgm:t>
        <a:bodyPr/>
        <a:lstStyle/>
        <a:p>
          <a:r>
            <a:rPr lang="en-MT"/>
            <a:t>It’s limited by prompt size</a:t>
          </a:r>
          <a:endParaRPr lang="en-US"/>
        </a:p>
      </dgm:t>
    </dgm:pt>
    <dgm:pt modelId="{7183BF65-73EA-4F87-ABE9-75202E7C20CB}" type="parTrans" cxnId="{D310095A-973F-4C6E-9309-E76D14AB57C6}">
      <dgm:prSet/>
      <dgm:spPr/>
      <dgm:t>
        <a:bodyPr/>
        <a:lstStyle/>
        <a:p>
          <a:endParaRPr lang="en-US"/>
        </a:p>
      </dgm:t>
    </dgm:pt>
    <dgm:pt modelId="{ED0EA01D-53E5-45C1-930C-87C2DF5041E3}" type="sibTrans" cxnId="{D310095A-973F-4C6E-9309-E76D14AB57C6}">
      <dgm:prSet/>
      <dgm:spPr/>
      <dgm:t>
        <a:bodyPr/>
        <a:lstStyle/>
        <a:p>
          <a:endParaRPr lang="en-US"/>
        </a:p>
      </dgm:t>
    </dgm:pt>
    <dgm:pt modelId="{59A89AEE-4330-4643-A273-2199C0C54CD6}">
      <dgm:prSet/>
      <dgm:spPr/>
      <dgm:t>
        <a:bodyPr/>
        <a:lstStyle/>
        <a:p>
          <a:r>
            <a:rPr lang="en-MT"/>
            <a:t>It lacks database level precision</a:t>
          </a:r>
          <a:endParaRPr lang="en-US"/>
        </a:p>
      </dgm:t>
    </dgm:pt>
    <dgm:pt modelId="{DDDC52D8-5900-45CF-87C6-92B9EB53EF4B}" type="parTrans" cxnId="{AB73825F-87C6-4514-BFD6-6FF787DB7FB7}">
      <dgm:prSet/>
      <dgm:spPr/>
      <dgm:t>
        <a:bodyPr/>
        <a:lstStyle/>
        <a:p>
          <a:endParaRPr lang="en-US"/>
        </a:p>
      </dgm:t>
    </dgm:pt>
    <dgm:pt modelId="{64EF371F-6121-43F0-8EB3-AEC78BA4CDF9}" type="sibTrans" cxnId="{AB73825F-87C6-4514-BFD6-6FF787DB7FB7}">
      <dgm:prSet/>
      <dgm:spPr/>
      <dgm:t>
        <a:bodyPr/>
        <a:lstStyle/>
        <a:p>
          <a:endParaRPr lang="en-US"/>
        </a:p>
      </dgm:t>
    </dgm:pt>
    <dgm:pt modelId="{BA31DCCD-2EF8-4F7A-BBB6-8DD33DD7E592}" type="pres">
      <dgm:prSet presAssocID="{CA6963A7-3327-46DE-8D93-F55DD310F1A8}" presName="linear" presStyleCnt="0">
        <dgm:presLayoutVars>
          <dgm:animLvl val="lvl"/>
          <dgm:resizeHandles val="exact"/>
        </dgm:presLayoutVars>
      </dgm:prSet>
      <dgm:spPr/>
    </dgm:pt>
    <dgm:pt modelId="{A31A96DE-0433-496C-8586-D0CADB13276B}" type="pres">
      <dgm:prSet presAssocID="{1D3722C0-51ED-4064-8C16-1FDAA3DCD95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02F69E0-B5D9-42C2-94CE-9EEC2A8CE0BA}" type="pres">
      <dgm:prSet presAssocID="{8D1126F7-12DE-47A6-B7E1-365A0A43E465}" presName="spacer" presStyleCnt="0"/>
      <dgm:spPr/>
    </dgm:pt>
    <dgm:pt modelId="{36EDEFA4-1F88-46BD-A677-9D8D530122DE}" type="pres">
      <dgm:prSet presAssocID="{DEF8E8DB-C64C-4EF3-B739-B263DB3E3EB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411A880-9ECD-4774-9A42-E77FD8F17709}" type="pres">
      <dgm:prSet presAssocID="{ED0EA01D-53E5-45C1-930C-87C2DF5041E3}" presName="spacer" presStyleCnt="0"/>
      <dgm:spPr/>
    </dgm:pt>
    <dgm:pt modelId="{09C542FD-C7D5-4CDC-9BD4-61A108860C24}" type="pres">
      <dgm:prSet presAssocID="{59A89AEE-4330-4643-A273-2199C0C54CD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6F4E305-3A74-42D1-8FFF-5E29F187B35F}" srcId="{CA6963A7-3327-46DE-8D93-F55DD310F1A8}" destId="{1D3722C0-51ED-4064-8C16-1FDAA3DCD959}" srcOrd="0" destOrd="0" parTransId="{C3172FCD-7132-4355-8DFE-4BCEC538BCB4}" sibTransId="{8D1126F7-12DE-47A6-B7E1-365A0A43E465}"/>
    <dgm:cxn modelId="{AB73825F-87C6-4514-BFD6-6FF787DB7FB7}" srcId="{CA6963A7-3327-46DE-8D93-F55DD310F1A8}" destId="{59A89AEE-4330-4643-A273-2199C0C54CD6}" srcOrd="2" destOrd="0" parTransId="{DDDC52D8-5900-45CF-87C6-92B9EB53EF4B}" sibTransId="{64EF371F-6121-43F0-8EB3-AEC78BA4CDF9}"/>
    <dgm:cxn modelId="{87349760-FF3C-4E82-85F9-6B1750EA941D}" type="presOf" srcId="{1D3722C0-51ED-4064-8C16-1FDAA3DCD959}" destId="{A31A96DE-0433-496C-8586-D0CADB13276B}" srcOrd="0" destOrd="0" presId="urn:microsoft.com/office/officeart/2005/8/layout/vList2"/>
    <dgm:cxn modelId="{D310095A-973F-4C6E-9309-E76D14AB57C6}" srcId="{CA6963A7-3327-46DE-8D93-F55DD310F1A8}" destId="{DEF8E8DB-C64C-4EF3-B739-B263DB3E3EB6}" srcOrd="1" destOrd="0" parTransId="{7183BF65-73EA-4F87-ABE9-75202E7C20CB}" sibTransId="{ED0EA01D-53E5-45C1-930C-87C2DF5041E3}"/>
    <dgm:cxn modelId="{E4A44EA8-3A7C-42C4-8483-410CD4427610}" type="presOf" srcId="{59A89AEE-4330-4643-A273-2199C0C54CD6}" destId="{09C542FD-C7D5-4CDC-9BD4-61A108860C24}" srcOrd="0" destOrd="0" presId="urn:microsoft.com/office/officeart/2005/8/layout/vList2"/>
    <dgm:cxn modelId="{343A74F6-3E9D-4D38-AFFC-57841AF3F67C}" type="presOf" srcId="{DEF8E8DB-C64C-4EF3-B739-B263DB3E3EB6}" destId="{36EDEFA4-1F88-46BD-A677-9D8D530122DE}" srcOrd="0" destOrd="0" presId="urn:microsoft.com/office/officeart/2005/8/layout/vList2"/>
    <dgm:cxn modelId="{F9E319FC-A083-4C59-98E8-BFD08F733A09}" type="presOf" srcId="{CA6963A7-3327-46DE-8D93-F55DD310F1A8}" destId="{BA31DCCD-2EF8-4F7A-BBB6-8DD33DD7E592}" srcOrd="0" destOrd="0" presId="urn:microsoft.com/office/officeart/2005/8/layout/vList2"/>
    <dgm:cxn modelId="{C539212A-DB49-4487-8DFA-24A3706AE670}" type="presParOf" srcId="{BA31DCCD-2EF8-4F7A-BBB6-8DD33DD7E592}" destId="{A31A96DE-0433-496C-8586-D0CADB13276B}" srcOrd="0" destOrd="0" presId="urn:microsoft.com/office/officeart/2005/8/layout/vList2"/>
    <dgm:cxn modelId="{3205C822-4035-4061-BFEC-8AC9D29C3962}" type="presParOf" srcId="{BA31DCCD-2EF8-4F7A-BBB6-8DD33DD7E592}" destId="{402F69E0-B5D9-42C2-94CE-9EEC2A8CE0BA}" srcOrd="1" destOrd="0" presId="urn:microsoft.com/office/officeart/2005/8/layout/vList2"/>
    <dgm:cxn modelId="{53109986-59BB-4B03-B927-3B82781EAAFF}" type="presParOf" srcId="{BA31DCCD-2EF8-4F7A-BBB6-8DD33DD7E592}" destId="{36EDEFA4-1F88-46BD-A677-9D8D530122DE}" srcOrd="2" destOrd="0" presId="urn:microsoft.com/office/officeart/2005/8/layout/vList2"/>
    <dgm:cxn modelId="{0F8B5BBC-4BA9-4B36-A125-303198F8F211}" type="presParOf" srcId="{BA31DCCD-2EF8-4F7A-BBB6-8DD33DD7E592}" destId="{A411A880-9ECD-4774-9A42-E77FD8F17709}" srcOrd="3" destOrd="0" presId="urn:microsoft.com/office/officeart/2005/8/layout/vList2"/>
    <dgm:cxn modelId="{F765E905-32DA-44B8-811E-9B326B63D9EC}" type="presParOf" srcId="{BA31DCCD-2EF8-4F7A-BBB6-8DD33DD7E592}" destId="{09C542FD-C7D5-4CDC-9BD4-61A108860C2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E569011-A2D2-4FFB-AC53-D8AE35C5449B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D542A36-EE0C-41BF-B052-7C8CC1E91638}">
      <dgm:prSet/>
      <dgm:spPr/>
      <dgm:t>
        <a:bodyPr/>
        <a:lstStyle/>
        <a:p>
          <a:r>
            <a:rPr lang="en-MT"/>
            <a:t>Could you list the orders from customer XPTO ?</a:t>
          </a:r>
          <a:endParaRPr lang="en-US"/>
        </a:p>
      </dgm:t>
    </dgm:pt>
    <dgm:pt modelId="{C7EE3A8E-ECF9-4516-A745-7649ABB86ABD}" type="parTrans" cxnId="{BBE5B8B3-46A6-4191-BE34-B07E06E4E420}">
      <dgm:prSet/>
      <dgm:spPr/>
      <dgm:t>
        <a:bodyPr/>
        <a:lstStyle/>
        <a:p>
          <a:endParaRPr lang="en-US"/>
        </a:p>
      </dgm:t>
    </dgm:pt>
    <dgm:pt modelId="{A15C4A75-15A8-43EE-AB9D-AA59B3F1D874}" type="sibTrans" cxnId="{BBE5B8B3-46A6-4191-BE34-B07E06E4E420}">
      <dgm:prSet/>
      <dgm:spPr/>
      <dgm:t>
        <a:bodyPr/>
        <a:lstStyle/>
        <a:p>
          <a:endParaRPr lang="en-US"/>
        </a:p>
      </dgm:t>
    </dgm:pt>
    <dgm:pt modelId="{1E9F3D6D-3183-4745-B784-3D032F3981AC}">
      <dgm:prSet/>
      <dgm:spPr/>
      <dgm:t>
        <a:bodyPr/>
        <a:lstStyle/>
        <a:p>
          <a:r>
            <a:rPr lang="en-MT"/>
            <a:t>Could you list the sales from John ?</a:t>
          </a:r>
          <a:endParaRPr lang="en-US"/>
        </a:p>
      </dgm:t>
    </dgm:pt>
    <dgm:pt modelId="{F4B40776-246A-416C-8E9D-432578CD2CE7}" type="parTrans" cxnId="{504EBF5E-9C3A-4B5E-AE2E-B75B43272E50}">
      <dgm:prSet/>
      <dgm:spPr/>
      <dgm:t>
        <a:bodyPr/>
        <a:lstStyle/>
        <a:p>
          <a:endParaRPr lang="en-US"/>
        </a:p>
      </dgm:t>
    </dgm:pt>
    <dgm:pt modelId="{A610ACA6-D5AA-47A0-B894-38C0857F6D84}" type="sibTrans" cxnId="{504EBF5E-9C3A-4B5E-AE2E-B75B43272E50}">
      <dgm:prSet/>
      <dgm:spPr/>
      <dgm:t>
        <a:bodyPr/>
        <a:lstStyle/>
        <a:p>
          <a:endParaRPr lang="en-US"/>
        </a:p>
      </dgm:t>
    </dgm:pt>
    <dgm:pt modelId="{854EEAE3-53C0-4BF4-B1FD-B349A9D974C4}">
      <dgm:prSet/>
      <dgm:spPr/>
      <dgm:t>
        <a:bodyPr/>
        <a:lstStyle/>
        <a:p>
          <a:r>
            <a:rPr lang="en-MT"/>
            <a:t>Could you list the bicycles orders ?</a:t>
          </a:r>
          <a:endParaRPr lang="en-US"/>
        </a:p>
      </dgm:t>
    </dgm:pt>
    <dgm:pt modelId="{6F6F609B-778B-4E64-AAF1-AB77D6C5652F}" type="parTrans" cxnId="{FD184FC1-3838-4B6F-9298-B824F4E8DAD6}">
      <dgm:prSet/>
      <dgm:spPr/>
      <dgm:t>
        <a:bodyPr/>
        <a:lstStyle/>
        <a:p>
          <a:endParaRPr lang="en-US"/>
        </a:p>
      </dgm:t>
    </dgm:pt>
    <dgm:pt modelId="{B471F141-8DB1-4099-8675-7A8DB701BEBA}" type="sibTrans" cxnId="{FD184FC1-3838-4B6F-9298-B824F4E8DAD6}">
      <dgm:prSet/>
      <dgm:spPr/>
      <dgm:t>
        <a:bodyPr/>
        <a:lstStyle/>
        <a:p>
          <a:endParaRPr lang="en-US"/>
        </a:p>
      </dgm:t>
    </dgm:pt>
    <dgm:pt modelId="{874CC410-D70A-44C2-8B22-ED7F6988EA56}" type="pres">
      <dgm:prSet presAssocID="{8E569011-A2D2-4FFB-AC53-D8AE35C5449B}" presName="linear" presStyleCnt="0">
        <dgm:presLayoutVars>
          <dgm:animLvl val="lvl"/>
          <dgm:resizeHandles val="exact"/>
        </dgm:presLayoutVars>
      </dgm:prSet>
      <dgm:spPr/>
    </dgm:pt>
    <dgm:pt modelId="{C8F818E4-217B-4161-845B-03B7EDAEE4F2}" type="pres">
      <dgm:prSet presAssocID="{4D542A36-EE0C-41BF-B052-7C8CC1E9163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680DAEB-1136-47AC-8BDB-13B814177285}" type="pres">
      <dgm:prSet presAssocID="{A15C4A75-15A8-43EE-AB9D-AA59B3F1D874}" presName="spacer" presStyleCnt="0"/>
      <dgm:spPr/>
    </dgm:pt>
    <dgm:pt modelId="{666A2CE7-B7AB-49EA-9CCF-B1674ECD1A94}" type="pres">
      <dgm:prSet presAssocID="{1E9F3D6D-3183-4745-B784-3D032F3981A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3B637C6-EE9D-4375-AA85-01B9D378209C}" type="pres">
      <dgm:prSet presAssocID="{A610ACA6-D5AA-47A0-B894-38C0857F6D84}" presName="spacer" presStyleCnt="0"/>
      <dgm:spPr/>
    </dgm:pt>
    <dgm:pt modelId="{D43295D9-C656-4A4B-8DF2-E543193C1F0E}" type="pres">
      <dgm:prSet presAssocID="{854EEAE3-53C0-4BF4-B1FD-B349A9D974C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04EBF5E-9C3A-4B5E-AE2E-B75B43272E50}" srcId="{8E569011-A2D2-4FFB-AC53-D8AE35C5449B}" destId="{1E9F3D6D-3183-4745-B784-3D032F3981AC}" srcOrd="1" destOrd="0" parTransId="{F4B40776-246A-416C-8E9D-432578CD2CE7}" sibTransId="{A610ACA6-D5AA-47A0-B894-38C0857F6D84}"/>
    <dgm:cxn modelId="{CCEECC64-50ED-423A-80B5-048B02C29784}" type="presOf" srcId="{854EEAE3-53C0-4BF4-B1FD-B349A9D974C4}" destId="{D43295D9-C656-4A4B-8DF2-E543193C1F0E}" srcOrd="0" destOrd="0" presId="urn:microsoft.com/office/officeart/2005/8/layout/vList2"/>
    <dgm:cxn modelId="{498CDDA8-9671-43C6-988A-DA12530F0388}" type="presOf" srcId="{1E9F3D6D-3183-4745-B784-3D032F3981AC}" destId="{666A2CE7-B7AB-49EA-9CCF-B1674ECD1A94}" srcOrd="0" destOrd="0" presId="urn:microsoft.com/office/officeart/2005/8/layout/vList2"/>
    <dgm:cxn modelId="{1C967AB0-C936-4268-9D2D-8CF88B89858F}" type="presOf" srcId="{4D542A36-EE0C-41BF-B052-7C8CC1E91638}" destId="{C8F818E4-217B-4161-845B-03B7EDAEE4F2}" srcOrd="0" destOrd="0" presId="urn:microsoft.com/office/officeart/2005/8/layout/vList2"/>
    <dgm:cxn modelId="{BBE5B8B3-46A6-4191-BE34-B07E06E4E420}" srcId="{8E569011-A2D2-4FFB-AC53-D8AE35C5449B}" destId="{4D542A36-EE0C-41BF-B052-7C8CC1E91638}" srcOrd="0" destOrd="0" parTransId="{C7EE3A8E-ECF9-4516-A745-7649ABB86ABD}" sibTransId="{A15C4A75-15A8-43EE-AB9D-AA59B3F1D874}"/>
    <dgm:cxn modelId="{FD184FC1-3838-4B6F-9298-B824F4E8DAD6}" srcId="{8E569011-A2D2-4FFB-AC53-D8AE35C5449B}" destId="{854EEAE3-53C0-4BF4-B1FD-B349A9D974C4}" srcOrd="2" destOrd="0" parTransId="{6F6F609B-778B-4E64-AAF1-AB77D6C5652F}" sibTransId="{B471F141-8DB1-4099-8675-7A8DB701BEBA}"/>
    <dgm:cxn modelId="{8BE96BEC-F84C-458C-8669-B350E0F7DD84}" type="presOf" srcId="{8E569011-A2D2-4FFB-AC53-D8AE35C5449B}" destId="{874CC410-D70A-44C2-8B22-ED7F6988EA56}" srcOrd="0" destOrd="0" presId="urn:microsoft.com/office/officeart/2005/8/layout/vList2"/>
    <dgm:cxn modelId="{6D0A5CCB-5F6E-4E30-A8A7-D538B670B7A0}" type="presParOf" srcId="{874CC410-D70A-44C2-8B22-ED7F6988EA56}" destId="{C8F818E4-217B-4161-845B-03B7EDAEE4F2}" srcOrd="0" destOrd="0" presId="urn:microsoft.com/office/officeart/2005/8/layout/vList2"/>
    <dgm:cxn modelId="{8A5E2A40-753C-470A-808A-9035703B3C3B}" type="presParOf" srcId="{874CC410-D70A-44C2-8B22-ED7F6988EA56}" destId="{7680DAEB-1136-47AC-8BDB-13B814177285}" srcOrd="1" destOrd="0" presId="urn:microsoft.com/office/officeart/2005/8/layout/vList2"/>
    <dgm:cxn modelId="{88073FC6-D0CA-4415-AD59-BD1661F04D25}" type="presParOf" srcId="{874CC410-D70A-44C2-8B22-ED7F6988EA56}" destId="{666A2CE7-B7AB-49EA-9CCF-B1674ECD1A94}" srcOrd="2" destOrd="0" presId="urn:microsoft.com/office/officeart/2005/8/layout/vList2"/>
    <dgm:cxn modelId="{3E4BE725-E37A-4A37-9992-FA485525DAFA}" type="presParOf" srcId="{874CC410-D70A-44C2-8B22-ED7F6988EA56}" destId="{A3B637C6-EE9D-4375-AA85-01B9D378209C}" srcOrd="3" destOrd="0" presId="urn:microsoft.com/office/officeart/2005/8/layout/vList2"/>
    <dgm:cxn modelId="{115284DE-9333-44BC-AAEB-DB7F7414FE40}" type="presParOf" srcId="{874CC410-D70A-44C2-8B22-ED7F6988EA56}" destId="{D43295D9-C656-4A4B-8DF2-E543193C1F0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3A129A0-57AE-4102-834F-06C4BF1C7F95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57CF7C6-205F-40A4-8F61-BD9C38E86955}">
      <dgm:prSet/>
      <dgm:spPr/>
      <dgm:t>
        <a:bodyPr/>
        <a:lstStyle/>
        <a:p>
          <a:r>
            <a:rPr lang="en-MT"/>
            <a:t>It’s part of the RAG architecture</a:t>
          </a:r>
          <a:endParaRPr lang="en-US"/>
        </a:p>
      </dgm:t>
    </dgm:pt>
    <dgm:pt modelId="{A5C267F3-CF66-4698-B6ED-448BCFAF891B}" type="parTrans" cxnId="{90975D5F-8192-4B5D-A3BE-599FA7B5D527}">
      <dgm:prSet/>
      <dgm:spPr/>
      <dgm:t>
        <a:bodyPr/>
        <a:lstStyle/>
        <a:p>
          <a:endParaRPr lang="en-US"/>
        </a:p>
      </dgm:t>
    </dgm:pt>
    <dgm:pt modelId="{8F1C2E33-CCFF-4E1B-9C9F-34DE5C78FA8A}" type="sibTrans" cxnId="{90975D5F-8192-4B5D-A3BE-599FA7B5D527}">
      <dgm:prSet/>
      <dgm:spPr/>
      <dgm:t>
        <a:bodyPr/>
        <a:lstStyle/>
        <a:p>
          <a:endParaRPr lang="en-US"/>
        </a:p>
      </dgm:t>
    </dgm:pt>
    <dgm:pt modelId="{2F90984D-A448-4B44-8192-6C25EAC8F77C}">
      <dgm:prSet/>
      <dgm:spPr/>
      <dgm:t>
        <a:bodyPr/>
        <a:lstStyle/>
        <a:p>
          <a:r>
            <a:rPr lang="en-MT"/>
            <a:t>A different method to implement RAG</a:t>
          </a:r>
          <a:endParaRPr lang="en-US"/>
        </a:p>
      </dgm:t>
    </dgm:pt>
    <dgm:pt modelId="{9D356AB7-F547-4EA4-BCCA-FC5A30912EC9}" type="parTrans" cxnId="{B4582B63-3BA2-4EDB-A549-89F6E904D0F0}">
      <dgm:prSet/>
      <dgm:spPr/>
      <dgm:t>
        <a:bodyPr/>
        <a:lstStyle/>
        <a:p>
          <a:endParaRPr lang="en-US"/>
        </a:p>
      </dgm:t>
    </dgm:pt>
    <dgm:pt modelId="{57D33E3F-1798-42D4-BEFC-296D22ED83CF}" type="sibTrans" cxnId="{B4582B63-3BA2-4EDB-A549-89F6E904D0F0}">
      <dgm:prSet/>
      <dgm:spPr/>
      <dgm:t>
        <a:bodyPr/>
        <a:lstStyle/>
        <a:p>
          <a:endParaRPr lang="en-US"/>
        </a:p>
      </dgm:t>
    </dgm:pt>
    <dgm:pt modelId="{D8755DB9-4366-477C-9984-748EF7B5A93B}">
      <dgm:prSet/>
      <dgm:spPr/>
      <dgm:t>
        <a:bodyPr/>
        <a:lstStyle/>
        <a:p>
          <a:r>
            <a:rPr lang="en-MT"/>
            <a:t>Workaround for database precision answers</a:t>
          </a:r>
          <a:endParaRPr lang="en-US"/>
        </a:p>
      </dgm:t>
    </dgm:pt>
    <dgm:pt modelId="{1E912137-B335-4E2B-A4E2-601E9B665FB6}" type="parTrans" cxnId="{B45BFE41-69D2-4BA0-8024-48090261BF57}">
      <dgm:prSet/>
      <dgm:spPr/>
      <dgm:t>
        <a:bodyPr/>
        <a:lstStyle/>
        <a:p>
          <a:endParaRPr lang="en-US"/>
        </a:p>
      </dgm:t>
    </dgm:pt>
    <dgm:pt modelId="{86389607-39D6-4644-823E-1A0C79135D1B}" type="sibTrans" cxnId="{B45BFE41-69D2-4BA0-8024-48090261BF57}">
      <dgm:prSet/>
      <dgm:spPr/>
      <dgm:t>
        <a:bodyPr/>
        <a:lstStyle/>
        <a:p>
          <a:endParaRPr lang="en-US"/>
        </a:p>
      </dgm:t>
    </dgm:pt>
    <dgm:pt modelId="{0FE64A88-CB92-4086-BFE5-0C1665DBE107}">
      <dgm:prSet/>
      <dgm:spPr/>
      <dgm:t>
        <a:bodyPr/>
        <a:lstStyle/>
        <a:p>
          <a:r>
            <a:rPr lang="en-MT"/>
            <a:t>Advanced Text Search</a:t>
          </a:r>
          <a:endParaRPr lang="en-US"/>
        </a:p>
      </dgm:t>
    </dgm:pt>
    <dgm:pt modelId="{29510237-5F36-4C74-95D2-4B104F3781E7}" type="parTrans" cxnId="{3A005D2A-2A94-40E9-941E-C04B4B3D861F}">
      <dgm:prSet/>
      <dgm:spPr/>
      <dgm:t>
        <a:bodyPr/>
        <a:lstStyle/>
        <a:p>
          <a:endParaRPr lang="en-US"/>
        </a:p>
      </dgm:t>
    </dgm:pt>
    <dgm:pt modelId="{8B9631E9-6964-444B-AF94-8508F5AE08F9}" type="sibTrans" cxnId="{3A005D2A-2A94-40E9-941E-C04B4B3D861F}">
      <dgm:prSet/>
      <dgm:spPr/>
      <dgm:t>
        <a:bodyPr/>
        <a:lstStyle/>
        <a:p>
          <a:endParaRPr lang="en-US"/>
        </a:p>
      </dgm:t>
    </dgm:pt>
    <dgm:pt modelId="{28723DF9-2C6C-4B4B-BAC7-BA166F857D76}">
      <dgm:prSet/>
      <dgm:spPr/>
      <dgm:t>
        <a:bodyPr/>
        <a:lstStyle/>
        <a:p>
          <a:r>
            <a:rPr lang="en-MT"/>
            <a:t>Natural Language Text Search</a:t>
          </a:r>
          <a:endParaRPr lang="en-US"/>
        </a:p>
      </dgm:t>
    </dgm:pt>
    <dgm:pt modelId="{0A9658F9-B8C5-48D7-AAC7-47336838FD68}" type="parTrans" cxnId="{B0A96864-6E28-48EC-924C-36E0757359F6}">
      <dgm:prSet/>
      <dgm:spPr/>
      <dgm:t>
        <a:bodyPr/>
        <a:lstStyle/>
        <a:p>
          <a:endParaRPr lang="en-US"/>
        </a:p>
      </dgm:t>
    </dgm:pt>
    <dgm:pt modelId="{86CB10AD-01DE-46CC-83C4-4388389DDCB2}" type="sibTrans" cxnId="{B0A96864-6E28-48EC-924C-36E0757359F6}">
      <dgm:prSet/>
      <dgm:spPr/>
      <dgm:t>
        <a:bodyPr/>
        <a:lstStyle/>
        <a:p>
          <a:endParaRPr lang="en-US"/>
        </a:p>
      </dgm:t>
    </dgm:pt>
    <dgm:pt modelId="{FB17AE43-B3A0-466A-9448-D74462EDD6A8}" type="pres">
      <dgm:prSet presAssocID="{A3A129A0-57AE-4102-834F-06C4BF1C7F95}" presName="linear" presStyleCnt="0">
        <dgm:presLayoutVars>
          <dgm:animLvl val="lvl"/>
          <dgm:resizeHandles val="exact"/>
        </dgm:presLayoutVars>
      </dgm:prSet>
      <dgm:spPr/>
    </dgm:pt>
    <dgm:pt modelId="{7C7E9538-875A-4F31-AF47-71059D14E082}" type="pres">
      <dgm:prSet presAssocID="{957CF7C6-205F-40A4-8F61-BD9C38E8695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6EB6CF3-152E-4FC2-B750-C573BEFB8093}" type="pres">
      <dgm:prSet presAssocID="{8F1C2E33-CCFF-4E1B-9C9F-34DE5C78FA8A}" presName="spacer" presStyleCnt="0"/>
      <dgm:spPr/>
    </dgm:pt>
    <dgm:pt modelId="{09B81F63-8C98-4575-A80C-2763B366708A}" type="pres">
      <dgm:prSet presAssocID="{2F90984D-A448-4B44-8192-6C25EAC8F77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6F36274-29C8-4CEE-A2DE-E49374CD5708}" type="pres">
      <dgm:prSet presAssocID="{57D33E3F-1798-42D4-BEFC-296D22ED83CF}" presName="spacer" presStyleCnt="0"/>
      <dgm:spPr/>
    </dgm:pt>
    <dgm:pt modelId="{EEE2309E-D0A1-450B-A2F8-C20B5157B959}" type="pres">
      <dgm:prSet presAssocID="{D8755DB9-4366-477C-9984-748EF7B5A93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51E936C-37B9-42DC-88CB-A6E09664EBF1}" type="pres">
      <dgm:prSet presAssocID="{86389607-39D6-4644-823E-1A0C79135D1B}" presName="spacer" presStyleCnt="0"/>
      <dgm:spPr/>
    </dgm:pt>
    <dgm:pt modelId="{7F7D8622-FF59-4565-963A-8C58D07CE567}" type="pres">
      <dgm:prSet presAssocID="{0FE64A88-CB92-4086-BFE5-0C1665DBE10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700A067-BEE2-4BE4-BA11-ED02F6D913CA}" type="pres">
      <dgm:prSet presAssocID="{8B9631E9-6964-444B-AF94-8508F5AE08F9}" presName="spacer" presStyleCnt="0"/>
      <dgm:spPr/>
    </dgm:pt>
    <dgm:pt modelId="{FEF4A2C2-19C8-4746-94A5-ED716552BAB6}" type="pres">
      <dgm:prSet presAssocID="{28723DF9-2C6C-4B4B-BAC7-BA166F857D76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C6F20C03-ACA5-4E23-988A-07A283D350EF}" type="presOf" srcId="{0FE64A88-CB92-4086-BFE5-0C1665DBE107}" destId="{7F7D8622-FF59-4565-963A-8C58D07CE567}" srcOrd="0" destOrd="0" presId="urn:microsoft.com/office/officeart/2005/8/layout/vList2"/>
    <dgm:cxn modelId="{48D1140B-2197-4679-AB7F-A15055C7BE69}" type="presOf" srcId="{A3A129A0-57AE-4102-834F-06C4BF1C7F95}" destId="{FB17AE43-B3A0-466A-9448-D74462EDD6A8}" srcOrd="0" destOrd="0" presId="urn:microsoft.com/office/officeart/2005/8/layout/vList2"/>
    <dgm:cxn modelId="{1EC41B19-32D3-45DE-8D31-A3CEE43448E9}" type="presOf" srcId="{2F90984D-A448-4B44-8192-6C25EAC8F77C}" destId="{09B81F63-8C98-4575-A80C-2763B366708A}" srcOrd="0" destOrd="0" presId="urn:microsoft.com/office/officeart/2005/8/layout/vList2"/>
    <dgm:cxn modelId="{A60B2621-9EAC-42A6-BB39-B1A7E9001129}" type="presOf" srcId="{28723DF9-2C6C-4B4B-BAC7-BA166F857D76}" destId="{FEF4A2C2-19C8-4746-94A5-ED716552BAB6}" srcOrd="0" destOrd="0" presId="urn:microsoft.com/office/officeart/2005/8/layout/vList2"/>
    <dgm:cxn modelId="{3A005D2A-2A94-40E9-941E-C04B4B3D861F}" srcId="{A3A129A0-57AE-4102-834F-06C4BF1C7F95}" destId="{0FE64A88-CB92-4086-BFE5-0C1665DBE107}" srcOrd="3" destOrd="0" parTransId="{29510237-5F36-4C74-95D2-4B104F3781E7}" sibTransId="{8B9631E9-6964-444B-AF94-8508F5AE08F9}"/>
    <dgm:cxn modelId="{90975D5F-8192-4B5D-A3BE-599FA7B5D527}" srcId="{A3A129A0-57AE-4102-834F-06C4BF1C7F95}" destId="{957CF7C6-205F-40A4-8F61-BD9C38E86955}" srcOrd="0" destOrd="0" parTransId="{A5C267F3-CF66-4698-B6ED-448BCFAF891B}" sibTransId="{8F1C2E33-CCFF-4E1B-9C9F-34DE5C78FA8A}"/>
    <dgm:cxn modelId="{B45BFE41-69D2-4BA0-8024-48090261BF57}" srcId="{A3A129A0-57AE-4102-834F-06C4BF1C7F95}" destId="{D8755DB9-4366-477C-9984-748EF7B5A93B}" srcOrd="2" destOrd="0" parTransId="{1E912137-B335-4E2B-A4E2-601E9B665FB6}" sibTransId="{86389607-39D6-4644-823E-1A0C79135D1B}"/>
    <dgm:cxn modelId="{B4582B63-3BA2-4EDB-A549-89F6E904D0F0}" srcId="{A3A129A0-57AE-4102-834F-06C4BF1C7F95}" destId="{2F90984D-A448-4B44-8192-6C25EAC8F77C}" srcOrd="1" destOrd="0" parTransId="{9D356AB7-F547-4EA4-BCCA-FC5A30912EC9}" sibTransId="{57D33E3F-1798-42D4-BEFC-296D22ED83CF}"/>
    <dgm:cxn modelId="{B0A96864-6E28-48EC-924C-36E0757359F6}" srcId="{A3A129A0-57AE-4102-834F-06C4BF1C7F95}" destId="{28723DF9-2C6C-4B4B-BAC7-BA166F857D76}" srcOrd="4" destOrd="0" parTransId="{0A9658F9-B8C5-48D7-AAC7-47336838FD68}" sibTransId="{86CB10AD-01DE-46CC-83C4-4388389DDCB2}"/>
    <dgm:cxn modelId="{5F31CC7D-7788-4037-B154-E17C1375EBC8}" type="presOf" srcId="{957CF7C6-205F-40A4-8F61-BD9C38E86955}" destId="{7C7E9538-875A-4F31-AF47-71059D14E082}" srcOrd="0" destOrd="0" presId="urn:microsoft.com/office/officeart/2005/8/layout/vList2"/>
    <dgm:cxn modelId="{EAC320BE-E657-4726-B464-CFCF073DC8A1}" type="presOf" srcId="{D8755DB9-4366-477C-9984-748EF7B5A93B}" destId="{EEE2309E-D0A1-450B-A2F8-C20B5157B959}" srcOrd="0" destOrd="0" presId="urn:microsoft.com/office/officeart/2005/8/layout/vList2"/>
    <dgm:cxn modelId="{45103B5C-3025-4F54-81CC-D3873C0C62D5}" type="presParOf" srcId="{FB17AE43-B3A0-466A-9448-D74462EDD6A8}" destId="{7C7E9538-875A-4F31-AF47-71059D14E082}" srcOrd="0" destOrd="0" presId="urn:microsoft.com/office/officeart/2005/8/layout/vList2"/>
    <dgm:cxn modelId="{D35C6325-C6B3-4861-9209-D6F9F1F116D6}" type="presParOf" srcId="{FB17AE43-B3A0-466A-9448-D74462EDD6A8}" destId="{56EB6CF3-152E-4FC2-B750-C573BEFB8093}" srcOrd="1" destOrd="0" presId="urn:microsoft.com/office/officeart/2005/8/layout/vList2"/>
    <dgm:cxn modelId="{0D212A5E-DF25-4A5E-8F19-D5BD4D2ED2B7}" type="presParOf" srcId="{FB17AE43-B3A0-466A-9448-D74462EDD6A8}" destId="{09B81F63-8C98-4575-A80C-2763B366708A}" srcOrd="2" destOrd="0" presId="urn:microsoft.com/office/officeart/2005/8/layout/vList2"/>
    <dgm:cxn modelId="{E9B3044A-FDB1-42C5-AA38-F6CCCDF86E85}" type="presParOf" srcId="{FB17AE43-B3A0-466A-9448-D74462EDD6A8}" destId="{86F36274-29C8-4CEE-A2DE-E49374CD5708}" srcOrd="3" destOrd="0" presId="urn:microsoft.com/office/officeart/2005/8/layout/vList2"/>
    <dgm:cxn modelId="{41F30DFB-4747-4BA9-A33D-7637436E04EB}" type="presParOf" srcId="{FB17AE43-B3A0-466A-9448-D74462EDD6A8}" destId="{EEE2309E-D0A1-450B-A2F8-C20B5157B959}" srcOrd="4" destOrd="0" presId="urn:microsoft.com/office/officeart/2005/8/layout/vList2"/>
    <dgm:cxn modelId="{2810446B-1111-4BB4-B366-EF1AABEFBC97}" type="presParOf" srcId="{FB17AE43-B3A0-466A-9448-D74462EDD6A8}" destId="{351E936C-37B9-42DC-88CB-A6E09664EBF1}" srcOrd="5" destOrd="0" presId="urn:microsoft.com/office/officeart/2005/8/layout/vList2"/>
    <dgm:cxn modelId="{032AE890-435B-47E2-B5C8-106A9A040CE5}" type="presParOf" srcId="{FB17AE43-B3A0-466A-9448-D74462EDD6A8}" destId="{7F7D8622-FF59-4565-963A-8C58D07CE567}" srcOrd="6" destOrd="0" presId="urn:microsoft.com/office/officeart/2005/8/layout/vList2"/>
    <dgm:cxn modelId="{9AB2A30D-364C-448B-80FD-42AF5F9C38B6}" type="presParOf" srcId="{FB17AE43-B3A0-466A-9448-D74462EDD6A8}" destId="{7700A067-BEE2-4BE4-BA11-ED02F6D913CA}" srcOrd="7" destOrd="0" presId="urn:microsoft.com/office/officeart/2005/8/layout/vList2"/>
    <dgm:cxn modelId="{A50E96E8-DAD3-41AE-A349-05919B6CB559}" type="presParOf" srcId="{FB17AE43-B3A0-466A-9448-D74462EDD6A8}" destId="{FEF4A2C2-19C8-4746-94A5-ED716552BAB6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D168F92-D8B8-4247-8198-2D89B055318C}" type="doc">
      <dgm:prSet loTypeId="urn:microsoft.com/office/officeart/2018/5/layout/IconLeafLabelList" loCatId="icon" qsTypeId="urn:microsoft.com/office/officeart/2005/8/quickstyle/3d4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0BDD9C7-47C0-4F48-BAFE-19650E88A5B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MT"/>
            <a:t>Vector Data Type</a:t>
          </a:r>
          <a:endParaRPr lang="en-US"/>
        </a:p>
      </dgm:t>
    </dgm:pt>
    <dgm:pt modelId="{D703FD27-03A9-4ABC-A7DA-E0EE67D5B8A1}" type="parTrans" cxnId="{C5843A21-11DD-4B96-A6C6-C4975A9DF3EF}">
      <dgm:prSet/>
      <dgm:spPr/>
      <dgm:t>
        <a:bodyPr/>
        <a:lstStyle/>
        <a:p>
          <a:endParaRPr lang="en-US"/>
        </a:p>
      </dgm:t>
    </dgm:pt>
    <dgm:pt modelId="{2718087A-6156-497A-B1BB-8A8A0C604804}" type="sibTrans" cxnId="{C5843A21-11DD-4B96-A6C6-C4975A9DF3EF}">
      <dgm:prSet/>
      <dgm:spPr/>
      <dgm:t>
        <a:bodyPr/>
        <a:lstStyle/>
        <a:p>
          <a:endParaRPr lang="en-US"/>
        </a:p>
      </dgm:t>
    </dgm:pt>
    <dgm:pt modelId="{6CA41C08-30FD-4940-9EC5-D10B63248BC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MT"/>
            <a:t>Vector_Distance function</a:t>
          </a:r>
          <a:endParaRPr lang="en-US"/>
        </a:p>
      </dgm:t>
    </dgm:pt>
    <dgm:pt modelId="{BD7D2C6C-B93F-49B8-8739-AB90DC689DA7}" type="parTrans" cxnId="{1B285ADB-251E-4A01-BC9F-9FA651F41264}">
      <dgm:prSet/>
      <dgm:spPr/>
      <dgm:t>
        <a:bodyPr/>
        <a:lstStyle/>
        <a:p>
          <a:endParaRPr lang="en-US"/>
        </a:p>
      </dgm:t>
    </dgm:pt>
    <dgm:pt modelId="{3F695740-6DB4-439F-B073-E4471D733752}" type="sibTrans" cxnId="{1B285ADB-251E-4A01-BC9F-9FA651F41264}">
      <dgm:prSet/>
      <dgm:spPr/>
      <dgm:t>
        <a:bodyPr/>
        <a:lstStyle/>
        <a:p>
          <a:endParaRPr lang="en-US"/>
        </a:p>
      </dgm:t>
    </dgm:pt>
    <dgm:pt modelId="{DE939C11-1713-4864-AB79-22D16CC961BA}" type="pres">
      <dgm:prSet presAssocID="{FD168F92-D8B8-4247-8198-2D89B055318C}" presName="root" presStyleCnt="0">
        <dgm:presLayoutVars>
          <dgm:dir/>
          <dgm:resizeHandles val="exact"/>
        </dgm:presLayoutVars>
      </dgm:prSet>
      <dgm:spPr/>
    </dgm:pt>
    <dgm:pt modelId="{79EDD92C-54F2-4B9E-AD60-511435F72035}" type="pres">
      <dgm:prSet presAssocID="{50BDD9C7-47C0-4F48-BAFE-19650E88A5B0}" presName="compNode" presStyleCnt="0"/>
      <dgm:spPr/>
    </dgm:pt>
    <dgm:pt modelId="{FBEB7DFE-B311-448B-81C2-53BD10B3C167}" type="pres">
      <dgm:prSet presAssocID="{50BDD9C7-47C0-4F48-BAFE-19650E88A5B0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1AF93558-4C4B-449B-9D3A-E5EF6960A9DC}" type="pres">
      <dgm:prSet presAssocID="{50BDD9C7-47C0-4F48-BAFE-19650E88A5B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5B26FB5E-5EC1-411C-B4EC-15F9FCA11772}" type="pres">
      <dgm:prSet presAssocID="{50BDD9C7-47C0-4F48-BAFE-19650E88A5B0}" presName="spaceRect" presStyleCnt="0"/>
      <dgm:spPr/>
    </dgm:pt>
    <dgm:pt modelId="{BC530714-E6FF-4EA2-9D33-9EF7A5403DBF}" type="pres">
      <dgm:prSet presAssocID="{50BDD9C7-47C0-4F48-BAFE-19650E88A5B0}" presName="textRect" presStyleLbl="revTx" presStyleIdx="0" presStyleCnt="2">
        <dgm:presLayoutVars>
          <dgm:chMax val="1"/>
          <dgm:chPref val="1"/>
        </dgm:presLayoutVars>
      </dgm:prSet>
      <dgm:spPr/>
    </dgm:pt>
    <dgm:pt modelId="{AC9D8E02-DC49-43C5-B4C7-F872F6115079}" type="pres">
      <dgm:prSet presAssocID="{2718087A-6156-497A-B1BB-8A8A0C604804}" presName="sibTrans" presStyleCnt="0"/>
      <dgm:spPr/>
    </dgm:pt>
    <dgm:pt modelId="{FE6F48CA-2683-41A1-AC61-1A2D867500A3}" type="pres">
      <dgm:prSet presAssocID="{6CA41C08-30FD-4940-9EC5-D10B63248BC1}" presName="compNode" presStyleCnt="0"/>
      <dgm:spPr/>
    </dgm:pt>
    <dgm:pt modelId="{D0880BF4-9263-41AD-946E-53A1C1F3485C}" type="pres">
      <dgm:prSet presAssocID="{6CA41C08-30FD-4940-9EC5-D10B63248BC1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C4C089E1-85C0-4951-AD39-E4DC4AE6B3B9}" type="pres">
      <dgm:prSet presAssocID="{6CA41C08-30FD-4940-9EC5-D10B63248BC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4EEDB2DD-C07D-434E-ACDF-A30021FA7CEC}" type="pres">
      <dgm:prSet presAssocID="{6CA41C08-30FD-4940-9EC5-D10B63248BC1}" presName="spaceRect" presStyleCnt="0"/>
      <dgm:spPr/>
    </dgm:pt>
    <dgm:pt modelId="{A7B0542B-BE1F-4DEB-A4E2-88C8DC68120A}" type="pres">
      <dgm:prSet presAssocID="{6CA41C08-30FD-4940-9EC5-D10B63248BC1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C5843A21-11DD-4B96-A6C6-C4975A9DF3EF}" srcId="{FD168F92-D8B8-4247-8198-2D89B055318C}" destId="{50BDD9C7-47C0-4F48-BAFE-19650E88A5B0}" srcOrd="0" destOrd="0" parTransId="{D703FD27-03A9-4ABC-A7DA-E0EE67D5B8A1}" sibTransId="{2718087A-6156-497A-B1BB-8A8A0C604804}"/>
    <dgm:cxn modelId="{9FCADE21-EF20-48A2-97FC-9B1E9DE82795}" type="presOf" srcId="{50BDD9C7-47C0-4F48-BAFE-19650E88A5B0}" destId="{BC530714-E6FF-4EA2-9D33-9EF7A5403DBF}" srcOrd="0" destOrd="0" presId="urn:microsoft.com/office/officeart/2018/5/layout/IconLeafLabelList"/>
    <dgm:cxn modelId="{49F5BC35-4EEC-4379-9599-54D9F716A189}" type="presOf" srcId="{6CA41C08-30FD-4940-9EC5-D10B63248BC1}" destId="{A7B0542B-BE1F-4DEB-A4E2-88C8DC68120A}" srcOrd="0" destOrd="0" presId="urn:microsoft.com/office/officeart/2018/5/layout/IconLeafLabelList"/>
    <dgm:cxn modelId="{7C5A6458-F81D-4FD1-8EE5-D18FFF3DA641}" type="presOf" srcId="{FD168F92-D8B8-4247-8198-2D89B055318C}" destId="{DE939C11-1713-4864-AB79-22D16CC961BA}" srcOrd="0" destOrd="0" presId="urn:microsoft.com/office/officeart/2018/5/layout/IconLeafLabelList"/>
    <dgm:cxn modelId="{1B285ADB-251E-4A01-BC9F-9FA651F41264}" srcId="{FD168F92-D8B8-4247-8198-2D89B055318C}" destId="{6CA41C08-30FD-4940-9EC5-D10B63248BC1}" srcOrd="1" destOrd="0" parTransId="{BD7D2C6C-B93F-49B8-8739-AB90DC689DA7}" sibTransId="{3F695740-6DB4-439F-B073-E4471D733752}"/>
    <dgm:cxn modelId="{CE818AC7-77AA-4EF9-AF4D-E2B9F543693A}" type="presParOf" srcId="{DE939C11-1713-4864-AB79-22D16CC961BA}" destId="{79EDD92C-54F2-4B9E-AD60-511435F72035}" srcOrd="0" destOrd="0" presId="urn:microsoft.com/office/officeart/2018/5/layout/IconLeafLabelList"/>
    <dgm:cxn modelId="{3898F920-3624-4B36-9ECA-99C8F2DD5E3C}" type="presParOf" srcId="{79EDD92C-54F2-4B9E-AD60-511435F72035}" destId="{FBEB7DFE-B311-448B-81C2-53BD10B3C167}" srcOrd="0" destOrd="0" presId="urn:microsoft.com/office/officeart/2018/5/layout/IconLeafLabelList"/>
    <dgm:cxn modelId="{826E4926-4789-4CD8-8569-811C9E63B4A1}" type="presParOf" srcId="{79EDD92C-54F2-4B9E-AD60-511435F72035}" destId="{1AF93558-4C4B-449B-9D3A-E5EF6960A9DC}" srcOrd="1" destOrd="0" presId="urn:microsoft.com/office/officeart/2018/5/layout/IconLeafLabelList"/>
    <dgm:cxn modelId="{FA99731F-6E76-4408-8F3C-D52E97423FC8}" type="presParOf" srcId="{79EDD92C-54F2-4B9E-AD60-511435F72035}" destId="{5B26FB5E-5EC1-411C-B4EC-15F9FCA11772}" srcOrd="2" destOrd="0" presId="urn:microsoft.com/office/officeart/2018/5/layout/IconLeafLabelList"/>
    <dgm:cxn modelId="{9BA15E92-EF07-4489-A7C8-9D5FB8B247DC}" type="presParOf" srcId="{79EDD92C-54F2-4B9E-AD60-511435F72035}" destId="{BC530714-E6FF-4EA2-9D33-9EF7A5403DBF}" srcOrd="3" destOrd="0" presId="urn:microsoft.com/office/officeart/2018/5/layout/IconLeafLabelList"/>
    <dgm:cxn modelId="{BE2BF7C0-3A4F-4EF0-A4F9-1349F9521357}" type="presParOf" srcId="{DE939C11-1713-4864-AB79-22D16CC961BA}" destId="{AC9D8E02-DC49-43C5-B4C7-F872F6115079}" srcOrd="1" destOrd="0" presId="urn:microsoft.com/office/officeart/2018/5/layout/IconLeafLabelList"/>
    <dgm:cxn modelId="{9880615F-4D30-4B47-862E-2464960239E5}" type="presParOf" srcId="{DE939C11-1713-4864-AB79-22D16CC961BA}" destId="{FE6F48CA-2683-41A1-AC61-1A2D867500A3}" srcOrd="2" destOrd="0" presId="urn:microsoft.com/office/officeart/2018/5/layout/IconLeafLabelList"/>
    <dgm:cxn modelId="{E0B0F813-AEEB-4D9D-A6C6-3DC56FFD30AB}" type="presParOf" srcId="{FE6F48CA-2683-41A1-AC61-1A2D867500A3}" destId="{D0880BF4-9263-41AD-946E-53A1C1F3485C}" srcOrd="0" destOrd="0" presId="urn:microsoft.com/office/officeart/2018/5/layout/IconLeafLabelList"/>
    <dgm:cxn modelId="{C425DDD9-CCE9-44FC-A653-0C6793E6C244}" type="presParOf" srcId="{FE6F48CA-2683-41A1-AC61-1A2D867500A3}" destId="{C4C089E1-85C0-4951-AD39-E4DC4AE6B3B9}" srcOrd="1" destOrd="0" presId="urn:microsoft.com/office/officeart/2018/5/layout/IconLeafLabelList"/>
    <dgm:cxn modelId="{790358DC-7327-47C9-BC56-A398AABDDE86}" type="presParOf" srcId="{FE6F48CA-2683-41A1-AC61-1A2D867500A3}" destId="{4EEDB2DD-C07D-434E-ACDF-A30021FA7CEC}" srcOrd="2" destOrd="0" presId="urn:microsoft.com/office/officeart/2018/5/layout/IconLeafLabelList"/>
    <dgm:cxn modelId="{36D6B29E-8C00-465B-B46D-CE94EA5983CD}" type="presParOf" srcId="{FE6F48CA-2683-41A1-AC61-1A2D867500A3}" destId="{A7B0542B-BE1F-4DEB-A4E2-88C8DC68120A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5A72C89-A182-44CB-93F3-ABC587C8278F}" type="doc">
      <dgm:prSet loTypeId="urn:microsoft.com/office/officeart/2016/7/layout/VerticalDownArrowProcess" loCatId="process" qsTypeId="urn:microsoft.com/office/officeart/2005/8/quickstyle/3d3" qsCatId="3D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3F64E861-926A-49EE-AEEC-A341DCEE60C7}">
      <dgm:prSet/>
      <dgm:spPr/>
      <dgm:t>
        <a:bodyPr/>
        <a:lstStyle/>
        <a:p>
          <a:r>
            <a:rPr lang="en-US"/>
            <a:t>Generate</a:t>
          </a:r>
        </a:p>
      </dgm:t>
    </dgm:pt>
    <dgm:pt modelId="{353FF7B9-C02F-491D-96A0-384B0E0CFB4E}" type="parTrans" cxnId="{7DC3918C-DED8-4554-9D18-8F6D4A183E1D}">
      <dgm:prSet/>
      <dgm:spPr/>
      <dgm:t>
        <a:bodyPr/>
        <a:lstStyle/>
        <a:p>
          <a:endParaRPr lang="en-US"/>
        </a:p>
      </dgm:t>
    </dgm:pt>
    <dgm:pt modelId="{56487B97-BCE5-4820-A20A-2CD8FB509C82}" type="sibTrans" cxnId="{7DC3918C-DED8-4554-9D18-8F6D4A183E1D}">
      <dgm:prSet/>
      <dgm:spPr/>
      <dgm:t>
        <a:bodyPr/>
        <a:lstStyle/>
        <a:p>
          <a:endParaRPr lang="en-US"/>
        </a:p>
      </dgm:t>
    </dgm:pt>
    <dgm:pt modelId="{B044EDEF-3BAB-4373-B0F5-3FFB9F722B19}">
      <dgm:prSet/>
      <dgm:spPr/>
      <dgm:t>
        <a:bodyPr/>
        <a:lstStyle/>
        <a:p>
          <a:r>
            <a:rPr lang="en-US" dirty="0"/>
            <a:t>Generate Embeddings for the records</a:t>
          </a:r>
        </a:p>
      </dgm:t>
    </dgm:pt>
    <dgm:pt modelId="{5DC3F20A-6450-4FA1-AA82-258AC03973D0}" type="parTrans" cxnId="{BC776F0B-63B3-4111-BC3E-4DC1CF405E4E}">
      <dgm:prSet/>
      <dgm:spPr/>
      <dgm:t>
        <a:bodyPr/>
        <a:lstStyle/>
        <a:p>
          <a:endParaRPr lang="en-US"/>
        </a:p>
      </dgm:t>
    </dgm:pt>
    <dgm:pt modelId="{BA0D7CE1-386A-4C8E-91EB-198362F4E138}" type="sibTrans" cxnId="{BC776F0B-63B3-4111-BC3E-4DC1CF405E4E}">
      <dgm:prSet/>
      <dgm:spPr/>
      <dgm:t>
        <a:bodyPr/>
        <a:lstStyle/>
        <a:p>
          <a:endParaRPr lang="en-US"/>
        </a:p>
      </dgm:t>
    </dgm:pt>
    <dgm:pt modelId="{E0AC7E9E-8C00-47C2-9CEE-EACFA94A2E34}">
      <dgm:prSet/>
      <dgm:spPr/>
      <dgm:t>
        <a:bodyPr/>
        <a:lstStyle/>
        <a:p>
          <a:r>
            <a:rPr lang="en-US"/>
            <a:t>Generate</a:t>
          </a:r>
        </a:p>
      </dgm:t>
    </dgm:pt>
    <dgm:pt modelId="{CD5EC087-0B35-4119-B9F1-9581E22F2733}" type="parTrans" cxnId="{0D57FF09-7A8A-4695-9BAB-2629D27B5AC8}">
      <dgm:prSet/>
      <dgm:spPr/>
      <dgm:t>
        <a:bodyPr/>
        <a:lstStyle/>
        <a:p>
          <a:endParaRPr lang="en-US"/>
        </a:p>
      </dgm:t>
    </dgm:pt>
    <dgm:pt modelId="{15F701FE-FA70-4B7C-B451-142C752705B5}" type="sibTrans" cxnId="{0D57FF09-7A8A-4695-9BAB-2629D27B5AC8}">
      <dgm:prSet/>
      <dgm:spPr/>
      <dgm:t>
        <a:bodyPr/>
        <a:lstStyle/>
        <a:p>
          <a:endParaRPr lang="en-US"/>
        </a:p>
      </dgm:t>
    </dgm:pt>
    <dgm:pt modelId="{23AC106E-FF5F-4386-8D12-7E817F5FF09C}">
      <dgm:prSet/>
      <dgm:spPr/>
      <dgm:t>
        <a:bodyPr/>
        <a:lstStyle/>
        <a:p>
          <a:r>
            <a:rPr lang="en-US"/>
            <a:t>Generate Embeddings for the NL question</a:t>
          </a:r>
        </a:p>
      </dgm:t>
    </dgm:pt>
    <dgm:pt modelId="{C85F9366-D597-43E3-ACA4-CB5D3C981906}" type="parTrans" cxnId="{4B9A0EA8-AB08-4F9B-8EA8-9D799A8AD783}">
      <dgm:prSet/>
      <dgm:spPr/>
      <dgm:t>
        <a:bodyPr/>
        <a:lstStyle/>
        <a:p>
          <a:endParaRPr lang="en-US"/>
        </a:p>
      </dgm:t>
    </dgm:pt>
    <dgm:pt modelId="{28BE5E64-4317-440A-B8A0-CE7185D31020}" type="sibTrans" cxnId="{4B9A0EA8-AB08-4F9B-8EA8-9D799A8AD783}">
      <dgm:prSet/>
      <dgm:spPr/>
      <dgm:t>
        <a:bodyPr/>
        <a:lstStyle/>
        <a:p>
          <a:endParaRPr lang="en-US"/>
        </a:p>
      </dgm:t>
    </dgm:pt>
    <dgm:pt modelId="{ED7DD876-8B10-48EA-A2FF-7A3B4AFE1914}">
      <dgm:prSet/>
      <dgm:spPr/>
      <dgm:t>
        <a:bodyPr/>
        <a:lstStyle/>
        <a:p>
          <a:r>
            <a:rPr lang="en-US"/>
            <a:t>Build</a:t>
          </a:r>
        </a:p>
      </dgm:t>
    </dgm:pt>
    <dgm:pt modelId="{99837736-7997-49C9-9935-67565C3DEFDB}" type="parTrans" cxnId="{D6EC5547-8909-4BA5-8434-D302B9B7CE84}">
      <dgm:prSet/>
      <dgm:spPr/>
      <dgm:t>
        <a:bodyPr/>
        <a:lstStyle/>
        <a:p>
          <a:endParaRPr lang="en-US"/>
        </a:p>
      </dgm:t>
    </dgm:pt>
    <dgm:pt modelId="{EDCAD4A0-18F3-457C-A677-738062B306FC}" type="sibTrans" cxnId="{D6EC5547-8909-4BA5-8434-D302B9B7CE84}">
      <dgm:prSet/>
      <dgm:spPr/>
      <dgm:t>
        <a:bodyPr/>
        <a:lstStyle/>
        <a:p>
          <a:endParaRPr lang="en-US"/>
        </a:p>
      </dgm:t>
    </dgm:pt>
    <dgm:pt modelId="{CC743BA3-9B3D-4E84-A233-DCEA3360AB03}">
      <dgm:prSet/>
      <dgm:spPr/>
      <dgm:t>
        <a:bodyPr/>
        <a:lstStyle/>
        <a:p>
          <a:r>
            <a:rPr lang="en-US"/>
            <a:t>If needed: Build a prompt for NLP question</a:t>
          </a:r>
        </a:p>
      </dgm:t>
    </dgm:pt>
    <dgm:pt modelId="{0C234743-8E0A-4181-BAE7-AF2A805A487D}" type="parTrans" cxnId="{747199F1-D313-4A7B-ACFB-B5E686FFAAB6}">
      <dgm:prSet/>
      <dgm:spPr/>
      <dgm:t>
        <a:bodyPr/>
        <a:lstStyle/>
        <a:p>
          <a:endParaRPr lang="en-US"/>
        </a:p>
      </dgm:t>
    </dgm:pt>
    <dgm:pt modelId="{B099A075-C044-4B8D-BAC1-9517DD198B58}" type="sibTrans" cxnId="{747199F1-D313-4A7B-ACFB-B5E686FFAAB6}">
      <dgm:prSet/>
      <dgm:spPr/>
      <dgm:t>
        <a:bodyPr/>
        <a:lstStyle/>
        <a:p>
          <a:endParaRPr lang="en-US"/>
        </a:p>
      </dgm:t>
    </dgm:pt>
    <dgm:pt modelId="{BE23B5A5-B459-486C-94B4-B82C1AB7F492}">
      <dgm:prSet/>
      <dgm:spPr/>
      <dgm:t>
        <a:bodyPr/>
        <a:lstStyle/>
        <a:p>
          <a:r>
            <a:rPr lang="en-US"/>
            <a:t>Execute</a:t>
          </a:r>
        </a:p>
      </dgm:t>
    </dgm:pt>
    <dgm:pt modelId="{23383850-D618-4F30-9CC8-D22768418E0A}" type="parTrans" cxnId="{B0893A3B-D366-4CA1-BFBE-C1A8E536F188}">
      <dgm:prSet/>
      <dgm:spPr/>
      <dgm:t>
        <a:bodyPr/>
        <a:lstStyle/>
        <a:p>
          <a:endParaRPr lang="en-US"/>
        </a:p>
      </dgm:t>
    </dgm:pt>
    <dgm:pt modelId="{898FC081-BFB9-4DFE-9358-2BD271BCF46D}" type="sibTrans" cxnId="{B0893A3B-D366-4CA1-BFBE-C1A8E536F188}">
      <dgm:prSet/>
      <dgm:spPr/>
      <dgm:t>
        <a:bodyPr/>
        <a:lstStyle/>
        <a:p>
          <a:endParaRPr lang="en-US"/>
        </a:p>
      </dgm:t>
    </dgm:pt>
    <dgm:pt modelId="{AEE87FA0-8E73-4E90-8EFD-CD037A06F02F}">
      <dgm:prSet/>
      <dgm:spPr/>
      <dgm:t>
        <a:bodyPr/>
        <a:lstStyle/>
        <a:p>
          <a:r>
            <a:rPr lang="en-US"/>
            <a:t>If needed: Execute NLP question</a:t>
          </a:r>
        </a:p>
      </dgm:t>
    </dgm:pt>
    <dgm:pt modelId="{E2227290-3AEC-4FF7-AA9C-E97E402BAE8D}" type="parTrans" cxnId="{36AD857D-5F89-48A6-B477-1F47E4FCE990}">
      <dgm:prSet/>
      <dgm:spPr/>
      <dgm:t>
        <a:bodyPr/>
        <a:lstStyle/>
        <a:p>
          <a:endParaRPr lang="en-US"/>
        </a:p>
      </dgm:t>
    </dgm:pt>
    <dgm:pt modelId="{485DC374-55C8-409A-97AA-80B07196A255}" type="sibTrans" cxnId="{36AD857D-5F89-48A6-B477-1F47E4FCE990}">
      <dgm:prSet/>
      <dgm:spPr/>
      <dgm:t>
        <a:bodyPr/>
        <a:lstStyle/>
        <a:p>
          <a:endParaRPr lang="en-US"/>
        </a:p>
      </dgm:t>
    </dgm:pt>
    <dgm:pt modelId="{B6CB1B6F-B4D2-4102-8855-51C82F612EF6}" type="pres">
      <dgm:prSet presAssocID="{95A72C89-A182-44CB-93F3-ABC587C8278F}" presName="Name0" presStyleCnt="0">
        <dgm:presLayoutVars>
          <dgm:dir/>
          <dgm:animLvl val="lvl"/>
          <dgm:resizeHandles val="exact"/>
        </dgm:presLayoutVars>
      </dgm:prSet>
      <dgm:spPr/>
    </dgm:pt>
    <dgm:pt modelId="{6EF52F5B-93F1-4FBA-BF9D-C7ECFAC47F34}" type="pres">
      <dgm:prSet presAssocID="{BE23B5A5-B459-486C-94B4-B82C1AB7F492}" presName="boxAndChildren" presStyleCnt="0"/>
      <dgm:spPr/>
    </dgm:pt>
    <dgm:pt modelId="{C0B2A8F8-1676-4A1A-A73F-782F6DA4FBD4}" type="pres">
      <dgm:prSet presAssocID="{BE23B5A5-B459-486C-94B4-B82C1AB7F492}" presName="parentTextBox" presStyleLbl="alignNode1" presStyleIdx="0" presStyleCnt="4"/>
      <dgm:spPr/>
    </dgm:pt>
    <dgm:pt modelId="{68E52E58-4F06-4848-A410-BE5A8D6A1759}" type="pres">
      <dgm:prSet presAssocID="{BE23B5A5-B459-486C-94B4-B82C1AB7F492}" presName="descendantBox" presStyleLbl="bgAccFollowNode1" presStyleIdx="0" presStyleCnt="4"/>
      <dgm:spPr/>
    </dgm:pt>
    <dgm:pt modelId="{DA48DCE7-1F2D-435A-A60A-6E77D7C36454}" type="pres">
      <dgm:prSet presAssocID="{EDCAD4A0-18F3-457C-A677-738062B306FC}" presName="sp" presStyleCnt="0"/>
      <dgm:spPr/>
    </dgm:pt>
    <dgm:pt modelId="{2EAFECB0-AF80-4B8A-8312-B74C842A8E9D}" type="pres">
      <dgm:prSet presAssocID="{ED7DD876-8B10-48EA-A2FF-7A3B4AFE1914}" presName="arrowAndChildren" presStyleCnt="0"/>
      <dgm:spPr/>
    </dgm:pt>
    <dgm:pt modelId="{2817BDC8-9A95-45FF-83E3-9B2B5AE7279D}" type="pres">
      <dgm:prSet presAssocID="{ED7DD876-8B10-48EA-A2FF-7A3B4AFE1914}" presName="parentTextArrow" presStyleLbl="node1" presStyleIdx="0" presStyleCnt="0"/>
      <dgm:spPr/>
    </dgm:pt>
    <dgm:pt modelId="{05157CC1-A2D5-449D-9BD4-E54DBE2108E8}" type="pres">
      <dgm:prSet presAssocID="{ED7DD876-8B10-48EA-A2FF-7A3B4AFE1914}" presName="arrow" presStyleLbl="alignNode1" presStyleIdx="1" presStyleCnt="4"/>
      <dgm:spPr/>
    </dgm:pt>
    <dgm:pt modelId="{26187E35-B2FF-41A9-AA29-9DFF03677BF9}" type="pres">
      <dgm:prSet presAssocID="{ED7DD876-8B10-48EA-A2FF-7A3B4AFE1914}" presName="descendantArrow" presStyleLbl="bgAccFollowNode1" presStyleIdx="1" presStyleCnt="4"/>
      <dgm:spPr/>
    </dgm:pt>
    <dgm:pt modelId="{2FBDDD03-2632-4166-A9FB-3C93D74A54FA}" type="pres">
      <dgm:prSet presAssocID="{15F701FE-FA70-4B7C-B451-142C752705B5}" presName="sp" presStyleCnt="0"/>
      <dgm:spPr/>
    </dgm:pt>
    <dgm:pt modelId="{AD65008E-FA81-412B-8BA9-4209978E6330}" type="pres">
      <dgm:prSet presAssocID="{E0AC7E9E-8C00-47C2-9CEE-EACFA94A2E34}" presName="arrowAndChildren" presStyleCnt="0"/>
      <dgm:spPr/>
    </dgm:pt>
    <dgm:pt modelId="{0E0C1FA0-EC41-455E-97F6-9BE8C1464FCA}" type="pres">
      <dgm:prSet presAssocID="{E0AC7E9E-8C00-47C2-9CEE-EACFA94A2E34}" presName="parentTextArrow" presStyleLbl="node1" presStyleIdx="0" presStyleCnt="0"/>
      <dgm:spPr/>
    </dgm:pt>
    <dgm:pt modelId="{A32B5624-E460-4673-A24E-3009272961B9}" type="pres">
      <dgm:prSet presAssocID="{E0AC7E9E-8C00-47C2-9CEE-EACFA94A2E34}" presName="arrow" presStyleLbl="alignNode1" presStyleIdx="2" presStyleCnt="4"/>
      <dgm:spPr/>
    </dgm:pt>
    <dgm:pt modelId="{CCEB5506-2DF0-474C-A957-C4DB72EAB0EF}" type="pres">
      <dgm:prSet presAssocID="{E0AC7E9E-8C00-47C2-9CEE-EACFA94A2E34}" presName="descendantArrow" presStyleLbl="bgAccFollowNode1" presStyleIdx="2" presStyleCnt="4"/>
      <dgm:spPr/>
    </dgm:pt>
    <dgm:pt modelId="{78FC9236-A3C6-4CD5-865F-725DA2812039}" type="pres">
      <dgm:prSet presAssocID="{56487B97-BCE5-4820-A20A-2CD8FB509C82}" presName="sp" presStyleCnt="0"/>
      <dgm:spPr/>
    </dgm:pt>
    <dgm:pt modelId="{F65D03B7-84AB-4756-A8DB-A12503A974AB}" type="pres">
      <dgm:prSet presAssocID="{3F64E861-926A-49EE-AEEC-A341DCEE60C7}" presName="arrowAndChildren" presStyleCnt="0"/>
      <dgm:spPr/>
    </dgm:pt>
    <dgm:pt modelId="{95F7EEAF-DD50-41E2-8382-A10FC4C45396}" type="pres">
      <dgm:prSet presAssocID="{3F64E861-926A-49EE-AEEC-A341DCEE60C7}" presName="parentTextArrow" presStyleLbl="node1" presStyleIdx="0" presStyleCnt="0"/>
      <dgm:spPr/>
    </dgm:pt>
    <dgm:pt modelId="{F5C7E83F-9C9F-4652-BF5B-41A3849A46FD}" type="pres">
      <dgm:prSet presAssocID="{3F64E861-926A-49EE-AEEC-A341DCEE60C7}" presName="arrow" presStyleLbl="alignNode1" presStyleIdx="3" presStyleCnt="4"/>
      <dgm:spPr/>
    </dgm:pt>
    <dgm:pt modelId="{E04AF82B-EE45-4F87-8547-F54A3F027CA2}" type="pres">
      <dgm:prSet presAssocID="{3F64E861-926A-49EE-AEEC-A341DCEE60C7}" presName="descendantArrow" presStyleLbl="bgAccFollowNode1" presStyleIdx="3" presStyleCnt="4"/>
      <dgm:spPr/>
    </dgm:pt>
  </dgm:ptLst>
  <dgm:cxnLst>
    <dgm:cxn modelId="{0D57FF09-7A8A-4695-9BAB-2629D27B5AC8}" srcId="{95A72C89-A182-44CB-93F3-ABC587C8278F}" destId="{E0AC7E9E-8C00-47C2-9CEE-EACFA94A2E34}" srcOrd="1" destOrd="0" parTransId="{CD5EC087-0B35-4119-B9F1-9581E22F2733}" sibTransId="{15F701FE-FA70-4B7C-B451-142C752705B5}"/>
    <dgm:cxn modelId="{BC776F0B-63B3-4111-BC3E-4DC1CF405E4E}" srcId="{3F64E861-926A-49EE-AEEC-A341DCEE60C7}" destId="{B044EDEF-3BAB-4373-B0F5-3FFB9F722B19}" srcOrd="0" destOrd="0" parTransId="{5DC3F20A-6450-4FA1-AA82-258AC03973D0}" sibTransId="{BA0D7CE1-386A-4C8E-91EB-198362F4E138}"/>
    <dgm:cxn modelId="{7B2E0E1C-23CA-4AC5-8A71-3A5CD2393CD4}" type="presOf" srcId="{23AC106E-FF5F-4386-8D12-7E817F5FF09C}" destId="{CCEB5506-2DF0-474C-A957-C4DB72EAB0EF}" srcOrd="0" destOrd="0" presId="urn:microsoft.com/office/officeart/2016/7/layout/VerticalDownArrowProcess"/>
    <dgm:cxn modelId="{AAFCFC2A-B110-4876-9C2A-317609AE906E}" type="presOf" srcId="{ED7DD876-8B10-48EA-A2FF-7A3B4AFE1914}" destId="{2817BDC8-9A95-45FF-83E3-9B2B5AE7279D}" srcOrd="0" destOrd="0" presId="urn:microsoft.com/office/officeart/2016/7/layout/VerticalDownArrowProcess"/>
    <dgm:cxn modelId="{B251A72B-A9BC-4E58-ABE0-32D780782A54}" type="presOf" srcId="{CC743BA3-9B3D-4E84-A233-DCEA3360AB03}" destId="{26187E35-B2FF-41A9-AA29-9DFF03677BF9}" srcOrd="0" destOrd="0" presId="urn:microsoft.com/office/officeart/2016/7/layout/VerticalDownArrowProcess"/>
    <dgm:cxn modelId="{B0893A3B-D366-4CA1-BFBE-C1A8E536F188}" srcId="{95A72C89-A182-44CB-93F3-ABC587C8278F}" destId="{BE23B5A5-B459-486C-94B4-B82C1AB7F492}" srcOrd="3" destOrd="0" parTransId="{23383850-D618-4F30-9CC8-D22768418E0A}" sibTransId="{898FC081-BFB9-4DFE-9358-2BD271BCF46D}"/>
    <dgm:cxn modelId="{E3C2963D-CA0A-4E94-8AC6-D4BAC8834846}" type="presOf" srcId="{3F64E861-926A-49EE-AEEC-A341DCEE60C7}" destId="{95F7EEAF-DD50-41E2-8382-A10FC4C45396}" srcOrd="0" destOrd="0" presId="urn:microsoft.com/office/officeart/2016/7/layout/VerticalDownArrowProcess"/>
    <dgm:cxn modelId="{8EA1CF5B-42FA-42D0-B659-165C8BEDD512}" type="presOf" srcId="{BE23B5A5-B459-486C-94B4-B82C1AB7F492}" destId="{C0B2A8F8-1676-4A1A-A73F-782F6DA4FBD4}" srcOrd="0" destOrd="0" presId="urn:microsoft.com/office/officeart/2016/7/layout/VerticalDownArrowProcess"/>
    <dgm:cxn modelId="{D6EC5547-8909-4BA5-8434-D302B9B7CE84}" srcId="{95A72C89-A182-44CB-93F3-ABC587C8278F}" destId="{ED7DD876-8B10-48EA-A2FF-7A3B4AFE1914}" srcOrd="2" destOrd="0" parTransId="{99837736-7997-49C9-9935-67565C3DEFDB}" sibTransId="{EDCAD4A0-18F3-457C-A677-738062B306FC}"/>
    <dgm:cxn modelId="{66676748-148A-46C3-B666-4ADB99E04606}" type="presOf" srcId="{AEE87FA0-8E73-4E90-8EFD-CD037A06F02F}" destId="{68E52E58-4F06-4848-A410-BE5A8D6A1759}" srcOrd="0" destOrd="0" presId="urn:microsoft.com/office/officeart/2016/7/layout/VerticalDownArrowProcess"/>
    <dgm:cxn modelId="{55BF4671-97A6-4587-B968-201F32E0E19C}" type="presOf" srcId="{3F64E861-926A-49EE-AEEC-A341DCEE60C7}" destId="{F5C7E83F-9C9F-4652-BF5B-41A3849A46FD}" srcOrd="1" destOrd="0" presId="urn:microsoft.com/office/officeart/2016/7/layout/VerticalDownArrowProcess"/>
    <dgm:cxn modelId="{B2C3867A-6B24-49CC-9397-1DDB756CA7D0}" type="presOf" srcId="{E0AC7E9E-8C00-47C2-9CEE-EACFA94A2E34}" destId="{A32B5624-E460-4673-A24E-3009272961B9}" srcOrd="1" destOrd="0" presId="urn:microsoft.com/office/officeart/2016/7/layout/VerticalDownArrowProcess"/>
    <dgm:cxn modelId="{36AD857D-5F89-48A6-B477-1F47E4FCE990}" srcId="{BE23B5A5-B459-486C-94B4-B82C1AB7F492}" destId="{AEE87FA0-8E73-4E90-8EFD-CD037A06F02F}" srcOrd="0" destOrd="0" parTransId="{E2227290-3AEC-4FF7-AA9C-E97E402BAE8D}" sibTransId="{485DC374-55C8-409A-97AA-80B07196A255}"/>
    <dgm:cxn modelId="{A8B54F80-B449-4DC9-A2DB-8BFDB7797635}" type="presOf" srcId="{95A72C89-A182-44CB-93F3-ABC587C8278F}" destId="{B6CB1B6F-B4D2-4102-8855-51C82F612EF6}" srcOrd="0" destOrd="0" presId="urn:microsoft.com/office/officeart/2016/7/layout/VerticalDownArrowProcess"/>
    <dgm:cxn modelId="{7DC3918C-DED8-4554-9D18-8F6D4A183E1D}" srcId="{95A72C89-A182-44CB-93F3-ABC587C8278F}" destId="{3F64E861-926A-49EE-AEEC-A341DCEE60C7}" srcOrd="0" destOrd="0" parTransId="{353FF7B9-C02F-491D-96A0-384B0E0CFB4E}" sibTransId="{56487B97-BCE5-4820-A20A-2CD8FB509C82}"/>
    <dgm:cxn modelId="{794C6D97-ED32-463E-BF36-CB20BB45AC08}" type="presOf" srcId="{ED7DD876-8B10-48EA-A2FF-7A3B4AFE1914}" destId="{05157CC1-A2D5-449D-9BD4-E54DBE2108E8}" srcOrd="1" destOrd="0" presId="urn:microsoft.com/office/officeart/2016/7/layout/VerticalDownArrowProcess"/>
    <dgm:cxn modelId="{4B9A0EA8-AB08-4F9B-8EA8-9D799A8AD783}" srcId="{E0AC7E9E-8C00-47C2-9CEE-EACFA94A2E34}" destId="{23AC106E-FF5F-4386-8D12-7E817F5FF09C}" srcOrd="0" destOrd="0" parTransId="{C85F9366-D597-43E3-ACA4-CB5D3C981906}" sibTransId="{28BE5E64-4317-440A-B8A0-CE7185D31020}"/>
    <dgm:cxn modelId="{2615A6D7-5EC7-4CAB-8742-D1E872837D98}" type="presOf" srcId="{B044EDEF-3BAB-4373-B0F5-3FFB9F722B19}" destId="{E04AF82B-EE45-4F87-8547-F54A3F027CA2}" srcOrd="0" destOrd="0" presId="urn:microsoft.com/office/officeart/2016/7/layout/VerticalDownArrowProcess"/>
    <dgm:cxn modelId="{E39948D9-4EEC-4483-AC2C-393031AF1DA3}" type="presOf" srcId="{E0AC7E9E-8C00-47C2-9CEE-EACFA94A2E34}" destId="{0E0C1FA0-EC41-455E-97F6-9BE8C1464FCA}" srcOrd="0" destOrd="0" presId="urn:microsoft.com/office/officeart/2016/7/layout/VerticalDownArrowProcess"/>
    <dgm:cxn modelId="{747199F1-D313-4A7B-ACFB-B5E686FFAAB6}" srcId="{ED7DD876-8B10-48EA-A2FF-7A3B4AFE1914}" destId="{CC743BA3-9B3D-4E84-A233-DCEA3360AB03}" srcOrd="0" destOrd="0" parTransId="{0C234743-8E0A-4181-BAE7-AF2A805A487D}" sibTransId="{B099A075-C044-4B8D-BAC1-9517DD198B58}"/>
    <dgm:cxn modelId="{A01D06F4-50A2-4081-B9DA-8CC5914EB99A}" type="presParOf" srcId="{B6CB1B6F-B4D2-4102-8855-51C82F612EF6}" destId="{6EF52F5B-93F1-4FBA-BF9D-C7ECFAC47F34}" srcOrd="0" destOrd="0" presId="urn:microsoft.com/office/officeart/2016/7/layout/VerticalDownArrowProcess"/>
    <dgm:cxn modelId="{59884E15-C63A-4A0B-9EF9-900A4F36D0C8}" type="presParOf" srcId="{6EF52F5B-93F1-4FBA-BF9D-C7ECFAC47F34}" destId="{C0B2A8F8-1676-4A1A-A73F-782F6DA4FBD4}" srcOrd="0" destOrd="0" presId="urn:microsoft.com/office/officeart/2016/7/layout/VerticalDownArrowProcess"/>
    <dgm:cxn modelId="{B9149DAB-BAAE-495B-B472-9042AD859178}" type="presParOf" srcId="{6EF52F5B-93F1-4FBA-BF9D-C7ECFAC47F34}" destId="{68E52E58-4F06-4848-A410-BE5A8D6A1759}" srcOrd="1" destOrd="0" presId="urn:microsoft.com/office/officeart/2016/7/layout/VerticalDownArrowProcess"/>
    <dgm:cxn modelId="{FB22AAEE-7F89-431B-90EA-D07AE6544C21}" type="presParOf" srcId="{B6CB1B6F-B4D2-4102-8855-51C82F612EF6}" destId="{DA48DCE7-1F2D-435A-A60A-6E77D7C36454}" srcOrd="1" destOrd="0" presId="urn:microsoft.com/office/officeart/2016/7/layout/VerticalDownArrowProcess"/>
    <dgm:cxn modelId="{5947142C-292E-447F-9F52-E061774DCC18}" type="presParOf" srcId="{B6CB1B6F-B4D2-4102-8855-51C82F612EF6}" destId="{2EAFECB0-AF80-4B8A-8312-B74C842A8E9D}" srcOrd="2" destOrd="0" presId="urn:microsoft.com/office/officeart/2016/7/layout/VerticalDownArrowProcess"/>
    <dgm:cxn modelId="{8F9A5FB2-7D22-4D74-9C13-62C4F4E48C1A}" type="presParOf" srcId="{2EAFECB0-AF80-4B8A-8312-B74C842A8E9D}" destId="{2817BDC8-9A95-45FF-83E3-9B2B5AE7279D}" srcOrd="0" destOrd="0" presId="urn:microsoft.com/office/officeart/2016/7/layout/VerticalDownArrowProcess"/>
    <dgm:cxn modelId="{8C43D259-0482-4721-9F42-19F8EB12DBB4}" type="presParOf" srcId="{2EAFECB0-AF80-4B8A-8312-B74C842A8E9D}" destId="{05157CC1-A2D5-449D-9BD4-E54DBE2108E8}" srcOrd="1" destOrd="0" presId="urn:microsoft.com/office/officeart/2016/7/layout/VerticalDownArrowProcess"/>
    <dgm:cxn modelId="{43B266B9-D819-4057-8DF1-21050826BF10}" type="presParOf" srcId="{2EAFECB0-AF80-4B8A-8312-B74C842A8E9D}" destId="{26187E35-B2FF-41A9-AA29-9DFF03677BF9}" srcOrd="2" destOrd="0" presId="urn:microsoft.com/office/officeart/2016/7/layout/VerticalDownArrowProcess"/>
    <dgm:cxn modelId="{8260BABB-5429-431C-8C10-A2A02EAC7703}" type="presParOf" srcId="{B6CB1B6F-B4D2-4102-8855-51C82F612EF6}" destId="{2FBDDD03-2632-4166-A9FB-3C93D74A54FA}" srcOrd="3" destOrd="0" presId="urn:microsoft.com/office/officeart/2016/7/layout/VerticalDownArrowProcess"/>
    <dgm:cxn modelId="{B1098BD0-3333-4A6B-98E2-65217ABC6F67}" type="presParOf" srcId="{B6CB1B6F-B4D2-4102-8855-51C82F612EF6}" destId="{AD65008E-FA81-412B-8BA9-4209978E6330}" srcOrd="4" destOrd="0" presId="urn:microsoft.com/office/officeart/2016/7/layout/VerticalDownArrowProcess"/>
    <dgm:cxn modelId="{08A266B2-E6AB-468A-8814-8D7FE0C3894B}" type="presParOf" srcId="{AD65008E-FA81-412B-8BA9-4209978E6330}" destId="{0E0C1FA0-EC41-455E-97F6-9BE8C1464FCA}" srcOrd="0" destOrd="0" presId="urn:microsoft.com/office/officeart/2016/7/layout/VerticalDownArrowProcess"/>
    <dgm:cxn modelId="{8E4D301B-99BE-47A8-A723-A3AF894A4F25}" type="presParOf" srcId="{AD65008E-FA81-412B-8BA9-4209978E6330}" destId="{A32B5624-E460-4673-A24E-3009272961B9}" srcOrd="1" destOrd="0" presId="urn:microsoft.com/office/officeart/2016/7/layout/VerticalDownArrowProcess"/>
    <dgm:cxn modelId="{A5908A3D-0D2A-4E62-B5E6-64D798102B41}" type="presParOf" srcId="{AD65008E-FA81-412B-8BA9-4209978E6330}" destId="{CCEB5506-2DF0-474C-A957-C4DB72EAB0EF}" srcOrd="2" destOrd="0" presId="urn:microsoft.com/office/officeart/2016/7/layout/VerticalDownArrowProcess"/>
    <dgm:cxn modelId="{D2C6F764-8AA5-4907-AC96-378745AA5493}" type="presParOf" srcId="{B6CB1B6F-B4D2-4102-8855-51C82F612EF6}" destId="{78FC9236-A3C6-4CD5-865F-725DA2812039}" srcOrd="5" destOrd="0" presId="urn:microsoft.com/office/officeart/2016/7/layout/VerticalDownArrowProcess"/>
    <dgm:cxn modelId="{50BEC248-85F6-40DB-A4C6-4A90F77751BE}" type="presParOf" srcId="{B6CB1B6F-B4D2-4102-8855-51C82F612EF6}" destId="{F65D03B7-84AB-4756-A8DB-A12503A974AB}" srcOrd="6" destOrd="0" presId="urn:microsoft.com/office/officeart/2016/7/layout/VerticalDownArrowProcess"/>
    <dgm:cxn modelId="{1E7110FE-3E46-42AD-B7A4-331EE29DFBA0}" type="presParOf" srcId="{F65D03B7-84AB-4756-A8DB-A12503A974AB}" destId="{95F7EEAF-DD50-41E2-8382-A10FC4C45396}" srcOrd="0" destOrd="0" presId="urn:microsoft.com/office/officeart/2016/7/layout/VerticalDownArrowProcess"/>
    <dgm:cxn modelId="{B790A11A-468F-45E0-92B7-8F83BA96491F}" type="presParOf" srcId="{F65D03B7-84AB-4756-A8DB-A12503A974AB}" destId="{F5C7E83F-9C9F-4652-BF5B-41A3849A46FD}" srcOrd="1" destOrd="0" presId="urn:microsoft.com/office/officeart/2016/7/layout/VerticalDownArrowProcess"/>
    <dgm:cxn modelId="{450968BD-46CA-4D38-9B76-EF25F67E1D87}" type="presParOf" srcId="{F65D03B7-84AB-4756-A8DB-A12503A974AB}" destId="{E04AF82B-EE45-4F87-8547-F54A3F027CA2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4FDDC1D-9784-4E8F-B4BF-876FEFFD7B43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C2CDAAB-E5F2-4FD8-B380-DDE46F6D0B0E}">
      <dgm:prSet/>
      <dgm:spPr/>
      <dgm:t>
        <a:bodyPr/>
        <a:lstStyle/>
        <a:p>
          <a:r>
            <a:rPr lang="en-MT"/>
            <a:t>External API calls from T-SQL</a:t>
          </a:r>
          <a:endParaRPr lang="en-US"/>
        </a:p>
      </dgm:t>
    </dgm:pt>
    <dgm:pt modelId="{1FD248D2-D9A3-4885-AB56-389DE988509F}" type="parTrans" cxnId="{C7FD0BE2-71B4-42F9-81B9-A6FEA9043448}">
      <dgm:prSet/>
      <dgm:spPr/>
      <dgm:t>
        <a:bodyPr/>
        <a:lstStyle/>
        <a:p>
          <a:endParaRPr lang="en-US"/>
        </a:p>
      </dgm:t>
    </dgm:pt>
    <dgm:pt modelId="{585EE316-3D27-499C-8F05-2137347BFCCC}" type="sibTrans" cxnId="{C7FD0BE2-71B4-42F9-81B9-A6FEA9043448}">
      <dgm:prSet/>
      <dgm:spPr/>
      <dgm:t>
        <a:bodyPr/>
        <a:lstStyle/>
        <a:p>
          <a:endParaRPr lang="en-US"/>
        </a:p>
      </dgm:t>
    </dgm:pt>
    <dgm:pt modelId="{3EECAC71-3DDE-4740-869E-58AA35E56311}">
      <dgm:prSet/>
      <dgm:spPr/>
      <dgm:t>
        <a:bodyPr/>
        <a:lstStyle/>
        <a:p>
          <a:r>
            <a:rPr lang="en-MT"/>
            <a:t>Requires a Credential Object</a:t>
          </a:r>
          <a:endParaRPr lang="en-US"/>
        </a:p>
      </dgm:t>
    </dgm:pt>
    <dgm:pt modelId="{73878C5C-5114-4119-AE7D-1E7EEBC66430}" type="parTrans" cxnId="{F5F212A2-83E2-4E07-8AEC-A9326CC4AF01}">
      <dgm:prSet/>
      <dgm:spPr/>
      <dgm:t>
        <a:bodyPr/>
        <a:lstStyle/>
        <a:p>
          <a:endParaRPr lang="en-US"/>
        </a:p>
      </dgm:t>
    </dgm:pt>
    <dgm:pt modelId="{8560A1BC-260C-49B3-8197-F2953C4BBDBE}" type="sibTrans" cxnId="{F5F212A2-83E2-4E07-8AEC-A9326CC4AF01}">
      <dgm:prSet/>
      <dgm:spPr/>
      <dgm:t>
        <a:bodyPr/>
        <a:lstStyle/>
        <a:p>
          <a:endParaRPr lang="en-US"/>
        </a:p>
      </dgm:t>
    </dgm:pt>
    <dgm:pt modelId="{50C44238-9027-425A-9F3B-67B4128C2695}">
      <dgm:prSet/>
      <dgm:spPr/>
      <dgm:t>
        <a:bodyPr/>
        <a:lstStyle/>
        <a:p>
          <a:r>
            <a:rPr lang="en-MT"/>
            <a:t>Can call Azure Open AI Service</a:t>
          </a:r>
          <a:endParaRPr lang="en-US"/>
        </a:p>
      </dgm:t>
    </dgm:pt>
    <dgm:pt modelId="{7FA28EDE-58EF-4B1D-950E-66FD93B97EE6}" type="parTrans" cxnId="{045DFD71-8538-4E77-9BE4-5ABD3AF4F446}">
      <dgm:prSet/>
      <dgm:spPr/>
      <dgm:t>
        <a:bodyPr/>
        <a:lstStyle/>
        <a:p>
          <a:endParaRPr lang="en-US"/>
        </a:p>
      </dgm:t>
    </dgm:pt>
    <dgm:pt modelId="{706F1BD5-4187-4458-872B-374FD6D33A90}" type="sibTrans" cxnId="{045DFD71-8538-4E77-9BE4-5ABD3AF4F446}">
      <dgm:prSet/>
      <dgm:spPr/>
      <dgm:t>
        <a:bodyPr/>
        <a:lstStyle/>
        <a:p>
          <a:endParaRPr lang="en-US"/>
        </a:p>
      </dgm:t>
    </dgm:pt>
    <dgm:pt modelId="{4D6679DA-BC4B-4412-9BCE-4DE1F345324B}">
      <dgm:prSet/>
      <dgm:spPr/>
      <dgm:t>
        <a:bodyPr/>
        <a:lstStyle/>
        <a:p>
          <a:r>
            <a:rPr lang="en-MT"/>
            <a:t>Can call for embeddings or GPT</a:t>
          </a:r>
          <a:endParaRPr lang="en-US"/>
        </a:p>
      </dgm:t>
    </dgm:pt>
    <dgm:pt modelId="{D75FB87B-ACD8-4443-B3BB-797B3D033C32}" type="parTrans" cxnId="{58DD5C8E-41C1-4DC6-8AEE-36ED88298A32}">
      <dgm:prSet/>
      <dgm:spPr/>
      <dgm:t>
        <a:bodyPr/>
        <a:lstStyle/>
        <a:p>
          <a:endParaRPr lang="en-US"/>
        </a:p>
      </dgm:t>
    </dgm:pt>
    <dgm:pt modelId="{4796E3A9-FAA6-4C0C-B5F8-64571770CAF8}" type="sibTrans" cxnId="{58DD5C8E-41C1-4DC6-8AEE-36ED88298A32}">
      <dgm:prSet/>
      <dgm:spPr/>
      <dgm:t>
        <a:bodyPr/>
        <a:lstStyle/>
        <a:p>
          <a:endParaRPr lang="en-US"/>
        </a:p>
      </dgm:t>
    </dgm:pt>
    <dgm:pt modelId="{F0FC1A5A-594B-44EF-A50D-368EF3EEC146}">
      <dgm:prSet/>
      <dgm:spPr/>
      <dgm:t>
        <a:bodyPr/>
        <a:lstStyle/>
        <a:p>
          <a:r>
            <a:rPr lang="en-MT"/>
            <a:t>Only call Azure URLs</a:t>
          </a:r>
          <a:endParaRPr lang="en-US"/>
        </a:p>
      </dgm:t>
    </dgm:pt>
    <dgm:pt modelId="{5B08BFAB-3BEA-4357-9EB6-291ED12FDEEB}" type="parTrans" cxnId="{5E1E1517-798E-436E-8DE1-8F244BC13CF0}">
      <dgm:prSet/>
      <dgm:spPr/>
      <dgm:t>
        <a:bodyPr/>
        <a:lstStyle/>
        <a:p>
          <a:endParaRPr lang="en-US"/>
        </a:p>
      </dgm:t>
    </dgm:pt>
    <dgm:pt modelId="{86ACCAE2-B154-4282-9074-AC6DBE3AB151}" type="sibTrans" cxnId="{5E1E1517-798E-436E-8DE1-8F244BC13CF0}">
      <dgm:prSet/>
      <dgm:spPr/>
      <dgm:t>
        <a:bodyPr/>
        <a:lstStyle/>
        <a:p>
          <a:endParaRPr lang="en-US"/>
        </a:p>
      </dgm:t>
    </dgm:pt>
    <dgm:pt modelId="{83E18DF6-73AC-4F64-A38D-DA941A849992}">
      <dgm:prSet/>
      <dgm:spPr/>
      <dgm:t>
        <a:bodyPr/>
        <a:lstStyle/>
        <a:p>
          <a:r>
            <a:rPr lang="en-MT"/>
            <a:t>Outside Azure URLs can use APIM</a:t>
          </a:r>
          <a:endParaRPr lang="en-US"/>
        </a:p>
      </dgm:t>
    </dgm:pt>
    <dgm:pt modelId="{A5A16B4E-3B16-4806-908A-8620A039AB88}" type="parTrans" cxnId="{07262167-CC77-4611-94B7-BBB5270D6F1C}">
      <dgm:prSet/>
      <dgm:spPr/>
      <dgm:t>
        <a:bodyPr/>
        <a:lstStyle/>
        <a:p>
          <a:endParaRPr lang="en-US"/>
        </a:p>
      </dgm:t>
    </dgm:pt>
    <dgm:pt modelId="{32073760-1487-442E-A8D3-EEBDEFA935E6}" type="sibTrans" cxnId="{07262167-CC77-4611-94B7-BBB5270D6F1C}">
      <dgm:prSet/>
      <dgm:spPr/>
      <dgm:t>
        <a:bodyPr/>
        <a:lstStyle/>
        <a:p>
          <a:endParaRPr lang="en-US"/>
        </a:p>
      </dgm:t>
    </dgm:pt>
    <dgm:pt modelId="{28FD5F5E-85F2-42CB-8B43-7DFD2019C003}" type="pres">
      <dgm:prSet presAssocID="{34FDDC1D-9784-4E8F-B4BF-876FEFFD7B43}" presName="linear" presStyleCnt="0">
        <dgm:presLayoutVars>
          <dgm:animLvl val="lvl"/>
          <dgm:resizeHandles val="exact"/>
        </dgm:presLayoutVars>
      </dgm:prSet>
      <dgm:spPr/>
    </dgm:pt>
    <dgm:pt modelId="{F84EE6D1-255A-4001-97FD-D809813816CE}" type="pres">
      <dgm:prSet presAssocID="{7C2CDAAB-E5F2-4FD8-B380-DDE46F6D0B0E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E1AB0DCA-A53E-42F3-AFC3-7934426CCB0A}" type="pres">
      <dgm:prSet presAssocID="{585EE316-3D27-499C-8F05-2137347BFCCC}" presName="spacer" presStyleCnt="0"/>
      <dgm:spPr/>
    </dgm:pt>
    <dgm:pt modelId="{42DD3846-73F7-42AA-853F-456FFE8BF546}" type="pres">
      <dgm:prSet presAssocID="{3EECAC71-3DDE-4740-869E-58AA35E56311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0DD502B8-4A14-4B2E-8186-83B4FEABF229}" type="pres">
      <dgm:prSet presAssocID="{8560A1BC-260C-49B3-8197-F2953C4BBDBE}" presName="spacer" presStyleCnt="0"/>
      <dgm:spPr/>
    </dgm:pt>
    <dgm:pt modelId="{EF023A69-BA75-4F4C-9C3C-74A41051561E}" type="pres">
      <dgm:prSet presAssocID="{50C44238-9027-425A-9F3B-67B4128C269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9D4F377C-0AC8-497D-B892-520B91869505}" type="pres">
      <dgm:prSet presAssocID="{706F1BD5-4187-4458-872B-374FD6D33A90}" presName="spacer" presStyleCnt="0"/>
      <dgm:spPr/>
    </dgm:pt>
    <dgm:pt modelId="{E026A3D2-2256-4C4F-A1E9-B7C9757D9236}" type="pres">
      <dgm:prSet presAssocID="{4D6679DA-BC4B-4412-9BCE-4DE1F345324B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735B7E9C-95FE-477C-ABF9-00255F39A537}" type="pres">
      <dgm:prSet presAssocID="{4796E3A9-FAA6-4C0C-B5F8-64571770CAF8}" presName="spacer" presStyleCnt="0"/>
      <dgm:spPr/>
    </dgm:pt>
    <dgm:pt modelId="{4230605A-2FD6-4589-86F4-7CEE5819C188}" type="pres">
      <dgm:prSet presAssocID="{F0FC1A5A-594B-44EF-A50D-368EF3EEC146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3D84EC91-8536-4185-9A58-1F46E2544367}" type="pres">
      <dgm:prSet presAssocID="{86ACCAE2-B154-4282-9074-AC6DBE3AB151}" presName="spacer" presStyleCnt="0"/>
      <dgm:spPr/>
    </dgm:pt>
    <dgm:pt modelId="{CBD61A9E-F597-46E4-B1C3-912FA37964A3}" type="pres">
      <dgm:prSet presAssocID="{83E18DF6-73AC-4F64-A38D-DA941A849992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5E1E1517-798E-436E-8DE1-8F244BC13CF0}" srcId="{34FDDC1D-9784-4E8F-B4BF-876FEFFD7B43}" destId="{F0FC1A5A-594B-44EF-A50D-368EF3EEC146}" srcOrd="4" destOrd="0" parTransId="{5B08BFAB-3BEA-4357-9EB6-291ED12FDEEB}" sibTransId="{86ACCAE2-B154-4282-9074-AC6DBE3AB151}"/>
    <dgm:cxn modelId="{C942A434-E15A-443E-BE3C-82618A291EC8}" type="presOf" srcId="{50C44238-9027-425A-9F3B-67B4128C2695}" destId="{EF023A69-BA75-4F4C-9C3C-74A41051561E}" srcOrd="0" destOrd="0" presId="urn:microsoft.com/office/officeart/2005/8/layout/vList2"/>
    <dgm:cxn modelId="{07262167-CC77-4611-94B7-BBB5270D6F1C}" srcId="{34FDDC1D-9784-4E8F-B4BF-876FEFFD7B43}" destId="{83E18DF6-73AC-4F64-A38D-DA941A849992}" srcOrd="5" destOrd="0" parTransId="{A5A16B4E-3B16-4806-908A-8620A039AB88}" sibTransId="{32073760-1487-442E-A8D3-EEBDEFA935E6}"/>
    <dgm:cxn modelId="{E1D6B66F-934F-4192-978E-A17FD1280563}" type="presOf" srcId="{F0FC1A5A-594B-44EF-A50D-368EF3EEC146}" destId="{4230605A-2FD6-4589-86F4-7CEE5819C188}" srcOrd="0" destOrd="0" presId="urn:microsoft.com/office/officeart/2005/8/layout/vList2"/>
    <dgm:cxn modelId="{045DFD71-8538-4E77-9BE4-5ABD3AF4F446}" srcId="{34FDDC1D-9784-4E8F-B4BF-876FEFFD7B43}" destId="{50C44238-9027-425A-9F3B-67B4128C2695}" srcOrd="2" destOrd="0" parTransId="{7FA28EDE-58EF-4B1D-950E-66FD93B97EE6}" sibTransId="{706F1BD5-4187-4458-872B-374FD6D33A90}"/>
    <dgm:cxn modelId="{274C2B80-5A7C-4831-A360-00134C10C862}" type="presOf" srcId="{83E18DF6-73AC-4F64-A38D-DA941A849992}" destId="{CBD61A9E-F597-46E4-B1C3-912FA37964A3}" srcOrd="0" destOrd="0" presId="urn:microsoft.com/office/officeart/2005/8/layout/vList2"/>
    <dgm:cxn modelId="{5B7B398B-AE44-439E-8604-C33BB5F52DF5}" type="presOf" srcId="{34FDDC1D-9784-4E8F-B4BF-876FEFFD7B43}" destId="{28FD5F5E-85F2-42CB-8B43-7DFD2019C003}" srcOrd="0" destOrd="0" presId="urn:microsoft.com/office/officeart/2005/8/layout/vList2"/>
    <dgm:cxn modelId="{58DD5C8E-41C1-4DC6-8AEE-36ED88298A32}" srcId="{34FDDC1D-9784-4E8F-B4BF-876FEFFD7B43}" destId="{4D6679DA-BC4B-4412-9BCE-4DE1F345324B}" srcOrd="3" destOrd="0" parTransId="{D75FB87B-ACD8-4443-B3BB-797B3D033C32}" sibTransId="{4796E3A9-FAA6-4C0C-B5F8-64571770CAF8}"/>
    <dgm:cxn modelId="{E14C3D9C-44A5-4E9A-965D-7EEFBC5A6764}" type="presOf" srcId="{7C2CDAAB-E5F2-4FD8-B380-DDE46F6D0B0E}" destId="{F84EE6D1-255A-4001-97FD-D809813816CE}" srcOrd="0" destOrd="0" presId="urn:microsoft.com/office/officeart/2005/8/layout/vList2"/>
    <dgm:cxn modelId="{F5F212A2-83E2-4E07-8AEC-A9326CC4AF01}" srcId="{34FDDC1D-9784-4E8F-B4BF-876FEFFD7B43}" destId="{3EECAC71-3DDE-4740-869E-58AA35E56311}" srcOrd="1" destOrd="0" parTransId="{73878C5C-5114-4119-AE7D-1E7EEBC66430}" sibTransId="{8560A1BC-260C-49B3-8197-F2953C4BBDBE}"/>
    <dgm:cxn modelId="{C7FD0BE2-71B4-42F9-81B9-A6FEA9043448}" srcId="{34FDDC1D-9784-4E8F-B4BF-876FEFFD7B43}" destId="{7C2CDAAB-E5F2-4FD8-B380-DDE46F6D0B0E}" srcOrd="0" destOrd="0" parTransId="{1FD248D2-D9A3-4885-AB56-389DE988509F}" sibTransId="{585EE316-3D27-499C-8F05-2137347BFCCC}"/>
    <dgm:cxn modelId="{1DF269EA-E90C-4D79-8511-03E636B88CE6}" type="presOf" srcId="{3EECAC71-3DDE-4740-869E-58AA35E56311}" destId="{42DD3846-73F7-42AA-853F-456FFE8BF546}" srcOrd="0" destOrd="0" presId="urn:microsoft.com/office/officeart/2005/8/layout/vList2"/>
    <dgm:cxn modelId="{622E27F6-4D8B-44DC-B4F9-FEA1EE49FD34}" type="presOf" srcId="{4D6679DA-BC4B-4412-9BCE-4DE1F345324B}" destId="{E026A3D2-2256-4C4F-A1E9-B7C9757D9236}" srcOrd="0" destOrd="0" presId="urn:microsoft.com/office/officeart/2005/8/layout/vList2"/>
    <dgm:cxn modelId="{98814C15-9BEF-4880-92DE-75BE2E6C1521}" type="presParOf" srcId="{28FD5F5E-85F2-42CB-8B43-7DFD2019C003}" destId="{F84EE6D1-255A-4001-97FD-D809813816CE}" srcOrd="0" destOrd="0" presId="urn:microsoft.com/office/officeart/2005/8/layout/vList2"/>
    <dgm:cxn modelId="{6C30BB44-55D4-4DBC-808E-3FAB93399CB7}" type="presParOf" srcId="{28FD5F5E-85F2-42CB-8B43-7DFD2019C003}" destId="{E1AB0DCA-A53E-42F3-AFC3-7934426CCB0A}" srcOrd="1" destOrd="0" presId="urn:microsoft.com/office/officeart/2005/8/layout/vList2"/>
    <dgm:cxn modelId="{BB0158DC-E4D7-4C11-AD7A-33A6A4CCDC92}" type="presParOf" srcId="{28FD5F5E-85F2-42CB-8B43-7DFD2019C003}" destId="{42DD3846-73F7-42AA-853F-456FFE8BF546}" srcOrd="2" destOrd="0" presId="urn:microsoft.com/office/officeart/2005/8/layout/vList2"/>
    <dgm:cxn modelId="{45586F41-0319-479B-BD78-66045F62274D}" type="presParOf" srcId="{28FD5F5E-85F2-42CB-8B43-7DFD2019C003}" destId="{0DD502B8-4A14-4B2E-8186-83B4FEABF229}" srcOrd="3" destOrd="0" presId="urn:microsoft.com/office/officeart/2005/8/layout/vList2"/>
    <dgm:cxn modelId="{A846718F-7E10-4CDA-85B2-5017CF154A58}" type="presParOf" srcId="{28FD5F5E-85F2-42CB-8B43-7DFD2019C003}" destId="{EF023A69-BA75-4F4C-9C3C-74A41051561E}" srcOrd="4" destOrd="0" presId="urn:microsoft.com/office/officeart/2005/8/layout/vList2"/>
    <dgm:cxn modelId="{5F105815-CF06-4AF9-9396-1DC4AE8B99BA}" type="presParOf" srcId="{28FD5F5E-85F2-42CB-8B43-7DFD2019C003}" destId="{9D4F377C-0AC8-497D-B892-520B91869505}" srcOrd="5" destOrd="0" presId="urn:microsoft.com/office/officeart/2005/8/layout/vList2"/>
    <dgm:cxn modelId="{B3B4BAE9-5C06-4884-959C-3B729B400009}" type="presParOf" srcId="{28FD5F5E-85F2-42CB-8B43-7DFD2019C003}" destId="{E026A3D2-2256-4C4F-A1E9-B7C9757D9236}" srcOrd="6" destOrd="0" presId="urn:microsoft.com/office/officeart/2005/8/layout/vList2"/>
    <dgm:cxn modelId="{78C225A4-AE8D-4E5C-A956-C6B2D80CB38A}" type="presParOf" srcId="{28FD5F5E-85F2-42CB-8B43-7DFD2019C003}" destId="{735B7E9C-95FE-477C-ABF9-00255F39A537}" srcOrd="7" destOrd="0" presId="urn:microsoft.com/office/officeart/2005/8/layout/vList2"/>
    <dgm:cxn modelId="{FC240918-6E47-4284-921E-7AA4AAEF95F9}" type="presParOf" srcId="{28FD5F5E-85F2-42CB-8B43-7DFD2019C003}" destId="{4230605A-2FD6-4589-86F4-7CEE5819C188}" srcOrd="8" destOrd="0" presId="urn:microsoft.com/office/officeart/2005/8/layout/vList2"/>
    <dgm:cxn modelId="{3EBE1F93-76B4-4DF8-9BA1-DF3D6A425003}" type="presParOf" srcId="{28FD5F5E-85F2-42CB-8B43-7DFD2019C003}" destId="{3D84EC91-8536-4185-9A58-1F46E2544367}" srcOrd="9" destOrd="0" presId="urn:microsoft.com/office/officeart/2005/8/layout/vList2"/>
    <dgm:cxn modelId="{1BEC6CE2-374D-492E-9D30-59A34F653D67}" type="presParOf" srcId="{28FD5F5E-85F2-42CB-8B43-7DFD2019C003}" destId="{CBD61A9E-F597-46E4-B1C3-912FA37964A3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5A0044B8-135D-4E4D-8C0C-B2B58F7C4721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593A8E0-D399-4AA6-8999-AA0D5C3B869A}">
      <dgm:prSet/>
      <dgm:spPr/>
      <dgm:t>
        <a:bodyPr/>
        <a:lstStyle/>
        <a:p>
          <a:r>
            <a:rPr lang="en-MT"/>
            <a:t>It can be done in SQL or outside</a:t>
          </a:r>
          <a:endParaRPr lang="en-US"/>
        </a:p>
      </dgm:t>
    </dgm:pt>
    <dgm:pt modelId="{AA973F23-9AAD-4738-B68B-EA6FFDF25E8A}" type="parTrans" cxnId="{E5B9E12E-CF62-4E01-9836-6DDF38541C9F}">
      <dgm:prSet/>
      <dgm:spPr/>
      <dgm:t>
        <a:bodyPr/>
        <a:lstStyle/>
        <a:p>
          <a:endParaRPr lang="en-US"/>
        </a:p>
      </dgm:t>
    </dgm:pt>
    <dgm:pt modelId="{8FB62D3D-3DF7-4C1C-8053-42E19BE7F4EC}" type="sibTrans" cxnId="{E5B9E12E-CF62-4E01-9836-6DDF38541C9F}">
      <dgm:prSet/>
      <dgm:spPr/>
      <dgm:t>
        <a:bodyPr/>
        <a:lstStyle/>
        <a:p>
          <a:endParaRPr lang="en-US"/>
        </a:p>
      </dgm:t>
    </dgm:pt>
    <dgm:pt modelId="{0A0A86A3-B8BC-4FD1-B8C5-1FDD3C9A4F35}">
      <dgm:prSet/>
      <dgm:spPr/>
      <dgm:t>
        <a:bodyPr/>
        <a:lstStyle/>
        <a:p>
          <a:r>
            <a:rPr lang="en-MT"/>
            <a:t>Use previous result as data source</a:t>
          </a:r>
          <a:endParaRPr lang="en-US"/>
        </a:p>
      </dgm:t>
    </dgm:pt>
    <dgm:pt modelId="{E16F3022-7B38-4901-91F5-2D1B26CE399A}" type="parTrans" cxnId="{F2228FC4-FB35-4E33-B675-ABF5E6D31C2C}">
      <dgm:prSet/>
      <dgm:spPr/>
      <dgm:t>
        <a:bodyPr/>
        <a:lstStyle/>
        <a:p>
          <a:endParaRPr lang="en-US"/>
        </a:p>
      </dgm:t>
    </dgm:pt>
    <dgm:pt modelId="{C189591B-6E20-4928-9C76-6B8E652268E9}" type="sibTrans" cxnId="{F2228FC4-FB35-4E33-B675-ABF5E6D31C2C}">
      <dgm:prSet/>
      <dgm:spPr/>
      <dgm:t>
        <a:bodyPr/>
        <a:lstStyle/>
        <a:p>
          <a:endParaRPr lang="en-US"/>
        </a:p>
      </dgm:t>
    </dgm:pt>
    <dgm:pt modelId="{5D292E0A-CE99-47FE-BBA9-A3F0796793F6}">
      <dgm:prSet/>
      <dgm:spPr/>
      <dgm:t>
        <a:bodyPr/>
        <a:lstStyle/>
        <a:p>
          <a:r>
            <a:rPr lang="en-MT"/>
            <a:t>Additional analysis of the product list</a:t>
          </a:r>
          <a:endParaRPr lang="en-US"/>
        </a:p>
      </dgm:t>
    </dgm:pt>
    <dgm:pt modelId="{EFC3C366-D318-46C6-80B4-B90241A4FC53}" type="parTrans" cxnId="{D64F7B41-F6FD-412B-B6A9-E11302EBF066}">
      <dgm:prSet/>
      <dgm:spPr/>
      <dgm:t>
        <a:bodyPr/>
        <a:lstStyle/>
        <a:p>
          <a:endParaRPr lang="en-US"/>
        </a:p>
      </dgm:t>
    </dgm:pt>
    <dgm:pt modelId="{5ACDB0BB-C1FD-4429-9E84-3125B4552863}" type="sibTrans" cxnId="{D64F7B41-F6FD-412B-B6A9-E11302EBF066}">
      <dgm:prSet/>
      <dgm:spPr/>
      <dgm:t>
        <a:bodyPr/>
        <a:lstStyle/>
        <a:p>
          <a:endParaRPr lang="en-US"/>
        </a:p>
      </dgm:t>
    </dgm:pt>
    <dgm:pt modelId="{59A64E42-D19F-4517-A04D-4A1C0707164C}">
      <dgm:prSet/>
      <dgm:spPr/>
      <dgm:t>
        <a:bodyPr/>
        <a:lstStyle/>
        <a:p>
          <a:r>
            <a:rPr lang="en-MT"/>
            <a:t>Better explanation about how the products fit the purpose</a:t>
          </a:r>
          <a:endParaRPr lang="en-US"/>
        </a:p>
      </dgm:t>
    </dgm:pt>
    <dgm:pt modelId="{D7E4A2D4-3A1D-4D2B-8EB9-C261E969988A}" type="parTrans" cxnId="{9F5CB9FB-7336-48BA-9785-C1065DA17383}">
      <dgm:prSet/>
      <dgm:spPr/>
      <dgm:t>
        <a:bodyPr/>
        <a:lstStyle/>
        <a:p>
          <a:endParaRPr lang="en-US"/>
        </a:p>
      </dgm:t>
    </dgm:pt>
    <dgm:pt modelId="{7A439F01-6584-4719-9E2F-F571F356D8CA}" type="sibTrans" cxnId="{9F5CB9FB-7336-48BA-9785-C1065DA17383}">
      <dgm:prSet/>
      <dgm:spPr/>
      <dgm:t>
        <a:bodyPr/>
        <a:lstStyle/>
        <a:p>
          <a:endParaRPr lang="en-US"/>
        </a:p>
      </dgm:t>
    </dgm:pt>
    <dgm:pt modelId="{A649FB0D-B161-40FD-954C-3AFEC6DDB407}" type="pres">
      <dgm:prSet presAssocID="{5A0044B8-135D-4E4D-8C0C-B2B58F7C4721}" presName="linear" presStyleCnt="0">
        <dgm:presLayoutVars>
          <dgm:animLvl val="lvl"/>
          <dgm:resizeHandles val="exact"/>
        </dgm:presLayoutVars>
      </dgm:prSet>
      <dgm:spPr/>
    </dgm:pt>
    <dgm:pt modelId="{3386D35D-24A1-48B1-ADF1-752011FA4E01}" type="pres">
      <dgm:prSet presAssocID="{6593A8E0-D399-4AA6-8999-AA0D5C3B869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22C5D19-4571-4587-8886-9B246D569853}" type="pres">
      <dgm:prSet presAssocID="{8FB62D3D-3DF7-4C1C-8053-42E19BE7F4EC}" presName="spacer" presStyleCnt="0"/>
      <dgm:spPr/>
    </dgm:pt>
    <dgm:pt modelId="{8E1B278D-03CA-46B2-B08E-B77CD1FE9CDF}" type="pres">
      <dgm:prSet presAssocID="{0A0A86A3-B8BC-4FD1-B8C5-1FDD3C9A4F3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5C28599-7AFE-4827-B960-B4A9B325797C}" type="pres">
      <dgm:prSet presAssocID="{C189591B-6E20-4928-9C76-6B8E652268E9}" presName="spacer" presStyleCnt="0"/>
      <dgm:spPr/>
    </dgm:pt>
    <dgm:pt modelId="{C2FC388D-E9D6-49AA-BF81-4FDD39F837D5}" type="pres">
      <dgm:prSet presAssocID="{5D292E0A-CE99-47FE-BBA9-A3F0796793F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E9FB0D0-ED22-4930-B2AA-CC3478715392}" type="pres">
      <dgm:prSet presAssocID="{5ACDB0BB-C1FD-4429-9E84-3125B4552863}" presName="spacer" presStyleCnt="0"/>
      <dgm:spPr/>
    </dgm:pt>
    <dgm:pt modelId="{FFAA2AD4-5D5E-482E-8750-2FDF7678FCB5}" type="pres">
      <dgm:prSet presAssocID="{59A64E42-D19F-4517-A04D-4A1C0707164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DDFD306-9793-4EBB-91AD-057DDD4203BF}" type="presOf" srcId="{5D292E0A-CE99-47FE-BBA9-A3F0796793F6}" destId="{C2FC388D-E9D6-49AA-BF81-4FDD39F837D5}" srcOrd="0" destOrd="0" presId="urn:microsoft.com/office/officeart/2005/8/layout/vList2"/>
    <dgm:cxn modelId="{E5B9E12E-CF62-4E01-9836-6DDF38541C9F}" srcId="{5A0044B8-135D-4E4D-8C0C-B2B58F7C4721}" destId="{6593A8E0-D399-4AA6-8999-AA0D5C3B869A}" srcOrd="0" destOrd="0" parTransId="{AA973F23-9AAD-4738-B68B-EA6FFDF25E8A}" sibTransId="{8FB62D3D-3DF7-4C1C-8053-42E19BE7F4EC}"/>
    <dgm:cxn modelId="{554B7635-0A6F-40F2-99C9-21BD3E88556C}" type="presOf" srcId="{5A0044B8-135D-4E4D-8C0C-B2B58F7C4721}" destId="{A649FB0D-B161-40FD-954C-3AFEC6DDB407}" srcOrd="0" destOrd="0" presId="urn:microsoft.com/office/officeart/2005/8/layout/vList2"/>
    <dgm:cxn modelId="{6D3DBE5B-8B9A-4F90-BD33-48E2ABE827FC}" type="presOf" srcId="{6593A8E0-D399-4AA6-8999-AA0D5C3B869A}" destId="{3386D35D-24A1-48B1-ADF1-752011FA4E01}" srcOrd="0" destOrd="0" presId="urn:microsoft.com/office/officeart/2005/8/layout/vList2"/>
    <dgm:cxn modelId="{D64F7B41-F6FD-412B-B6A9-E11302EBF066}" srcId="{5A0044B8-135D-4E4D-8C0C-B2B58F7C4721}" destId="{5D292E0A-CE99-47FE-BBA9-A3F0796793F6}" srcOrd="2" destOrd="0" parTransId="{EFC3C366-D318-46C6-80B4-B90241A4FC53}" sibTransId="{5ACDB0BB-C1FD-4429-9E84-3125B4552863}"/>
    <dgm:cxn modelId="{948D4883-D2F6-49A1-A87A-ED2CB7483741}" type="presOf" srcId="{59A64E42-D19F-4517-A04D-4A1C0707164C}" destId="{FFAA2AD4-5D5E-482E-8750-2FDF7678FCB5}" srcOrd="0" destOrd="0" presId="urn:microsoft.com/office/officeart/2005/8/layout/vList2"/>
    <dgm:cxn modelId="{F2228FC4-FB35-4E33-B675-ABF5E6D31C2C}" srcId="{5A0044B8-135D-4E4D-8C0C-B2B58F7C4721}" destId="{0A0A86A3-B8BC-4FD1-B8C5-1FDD3C9A4F35}" srcOrd="1" destOrd="0" parTransId="{E16F3022-7B38-4901-91F5-2D1B26CE399A}" sibTransId="{C189591B-6E20-4928-9C76-6B8E652268E9}"/>
    <dgm:cxn modelId="{451704F1-1F42-4C0D-AD66-E3D2C93BC9A6}" type="presOf" srcId="{0A0A86A3-B8BC-4FD1-B8C5-1FDD3C9A4F35}" destId="{8E1B278D-03CA-46B2-B08E-B77CD1FE9CDF}" srcOrd="0" destOrd="0" presId="urn:microsoft.com/office/officeart/2005/8/layout/vList2"/>
    <dgm:cxn modelId="{9F5CB9FB-7336-48BA-9785-C1065DA17383}" srcId="{5A0044B8-135D-4E4D-8C0C-B2B58F7C4721}" destId="{59A64E42-D19F-4517-A04D-4A1C0707164C}" srcOrd="3" destOrd="0" parTransId="{D7E4A2D4-3A1D-4D2B-8EB9-C261E969988A}" sibTransId="{7A439F01-6584-4719-9E2F-F571F356D8CA}"/>
    <dgm:cxn modelId="{CD50E909-7584-424D-A8A7-E7C2A9604819}" type="presParOf" srcId="{A649FB0D-B161-40FD-954C-3AFEC6DDB407}" destId="{3386D35D-24A1-48B1-ADF1-752011FA4E01}" srcOrd="0" destOrd="0" presId="urn:microsoft.com/office/officeart/2005/8/layout/vList2"/>
    <dgm:cxn modelId="{C8514524-F8A7-457A-8E50-1EDE207E5EDA}" type="presParOf" srcId="{A649FB0D-B161-40FD-954C-3AFEC6DDB407}" destId="{522C5D19-4571-4587-8886-9B246D569853}" srcOrd="1" destOrd="0" presId="urn:microsoft.com/office/officeart/2005/8/layout/vList2"/>
    <dgm:cxn modelId="{B3794105-304A-4099-97AB-FCA7952C1F45}" type="presParOf" srcId="{A649FB0D-B161-40FD-954C-3AFEC6DDB407}" destId="{8E1B278D-03CA-46B2-B08E-B77CD1FE9CDF}" srcOrd="2" destOrd="0" presId="urn:microsoft.com/office/officeart/2005/8/layout/vList2"/>
    <dgm:cxn modelId="{3FBBD17E-013E-4692-8F58-FDC82A57D387}" type="presParOf" srcId="{A649FB0D-B161-40FD-954C-3AFEC6DDB407}" destId="{15C28599-7AFE-4827-B960-B4A9B325797C}" srcOrd="3" destOrd="0" presId="urn:microsoft.com/office/officeart/2005/8/layout/vList2"/>
    <dgm:cxn modelId="{5C02236D-B02F-48C2-B96C-87F535388DED}" type="presParOf" srcId="{A649FB0D-B161-40FD-954C-3AFEC6DDB407}" destId="{C2FC388D-E9D6-49AA-BF81-4FDD39F837D5}" srcOrd="4" destOrd="0" presId="urn:microsoft.com/office/officeart/2005/8/layout/vList2"/>
    <dgm:cxn modelId="{15815870-8C71-459B-B4B0-A8229DEA33E8}" type="presParOf" srcId="{A649FB0D-B161-40FD-954C-3AFEC6DDB407}" destId="{EE9FB0D0-ED22-4930-B2AA-CC3478715392}" srcOrd="5" destOrd="0" presId="urn:microsoft.com/office/officeart/2005/8/layout/vList2"/>
    <dgm:cxn modelId="{62A43DDB-A80A-42DF-B55C-9604C969CE44}" type="presParOf" srcId="{A649FB0D-B161-40FD-954C-3AFEC6DDB407}" destId="{FFAA2AD4-5D5E-482E-8750-2FDF7678FCB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8576B5-18FF-4499-AB4D-13547B9CE57D}" type="doc">
      <dgm:prSet loTypeId="urn:microsoft.com/office/officeart/2005/8/layout/vList5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EAE3AA1-27D7-4204-846C-E69D5EB9AE36}">
      <dgm:prSet/>
      <dgm:spPr/>
      <dgm:t>
        <a:bodyPr/>
        <a:lstStyle/>
        <a:p>
          <a:r>
            <a:rPr lang="pt-BR" dirty="0"/>
            <a:t>Facebook Page</a:t>
          </a:r>
          <a:endParaRPr lang="en-GB" dirty="0"/>
        </a:p>
      </dgm:t>
    </dgm:pt>
    <dgm:pt modelId="{27AD697A-F88E-4D17-BBA8-24D7A14FF0D9}" type="parTrans" cxnId="{3E24A46B-F7BB-4128-A3CA-9F66A6953CAE}">
      <dgm:prSet/>
      <dgm:spPr/>
      <dgm:t>
        <a:bodyPr/>
        <a:lstStyle/>
        <a:p>
          <a:endParaRPr lang="en-GB"/>
        </a:p>
      </dgm:t>
    </dgm:pt>
    <dgm:pt modelId="{55079AA5-A7AB-4EF8-895C-D12F7F4A03E5}" type="sibTrans" cxnId="{3E24A46B-F7BB-4128-A3CA-9F66A6953CAE}">
      <dgm:prSet/>
      <dgm:spPr/>
      <dgm:t>
        <a:bodyPr/>
        <a:lstStyle/>
        <a:p>
          <a:endParaRPr lang="en-GB"/>
        </a:p>
      </dgm:t>
    </dgm:pt>
    <dgm:pt modelId="{94472ACA-EC01-4F1A-A554-4141754F47CC}">
      <dgm:prSet/>
      <dgm:spPr/>
      <dgm:t>
        <a:bodyPr/>
        <a:lstStyle/>
        <a:p>
          <a:r>
            <a:rPr lang="pt-BR" dirty="0"/>
            <a:t>https://www.facebook.com/MMDPUG</a:t>
          </a:r>
          <a:endParaRPr lang="en-GB" dirty="0"/>
        </a:p>
      </dgm:t>
    </dgm:pt>
    <dgm:pt modelId="{460BFBD2-32E1-4CAC-AE10-DA7D12249460}" type="parTrans" cxnId="{C787F459-6141-4373-8405-B4433C47B274}">
      <dgm:prSet/>
      <dgm:spPr/>
      <dgm:t>
        <a:bodyPr/>
        <a:lstStyle/>
        <a:p>
          <a:endParaRPr lang="en-GB"/>
        </a:p>
      </dgm:t>
    </dgm:pt>
    <dgm:pt modelId="{A691DF52-4163-4E05-9970-16AF9B6F17DE}" type="sibTrans" cxnId="{C787F459-6141-4373-8405-B4433C47B274}">
      <dgm:prSet/>
      <dgm:spPr/>
      <dgm:t>
        <a:bodyPr/>
        <a:lstStyle/>
        <a:p>
          <a:endParaRPr lang="en-GB"/>
        </a:p>
      </dgm:t>
    </dgm:pt>
    <dgm:pt modelId="{E4D24302-DD29-4EAC-8B33-A7415E04BD50}">
      <dgm:prSet/>
      <dgm:spPr/>
      <dgm:t>
        <a:bodyPr/>
        <a:lstStyle/>
        <a:p>
          <a:r>
            <a:rPr lang="pt-BR" dirty="0"/>
            <a:t>Facebook Group</a:t>
          </a:r>
          <a:endParaRPr lang="en-GB" dirty="0"/>
        </a:p>
      </dgm:t>
    </dgm:pt>
    <dgm:pt modelId="{8E25B330-D311-423E-942A-4E34B0639068}" type="parTrans" cxnId="{F500B371-D4D5-40B3-880F-E8A75799028F}">
      <dgm:prSet/>
      <dgm:spPr/>
      <dgm:t>
        <a:bodyPr/>
        <a:lstStyle/>
        <a:p>
          <a:endParaRPr lang="en-GB"/>
        </a:p>
      </dgm:t>
    </dgm:pt>
    <dgm:pt modelId="{FFBBD33F-CCBB-4AAA-9736-7CB2AEE177E5}" type="sibTrans" cxnId="{F500B371-D4D5-40B3-880F-E8A75799028F}">
      <dgm:prSet/>
      <dgm:spPr/>
      <dgm:t>
        <a:bodyPr/>
        <a:lstStyle/>
        <a:p>
          <a:endParaRPr lang="en-GB"/>
        </a:p>
      </dgm:t>
    </dgm:pt>
    <dgm:pt modelId="{97E2853D-2ADD-411E-A489-3F728488504E}">
      <dgm:prSet/>
      <dgm:spPr/>
      <dgm:t>
        <a:bodyPr/>
        <a:lstStyle/>
        <a:p>
          <a:r>
            <a:rPr lang="pt-BR" dirty="0"/>
            <a:t>https://www.facebook.com/groups/226831404556885</a:t>
          </a:r>
          <a:endParaRPr lang="en-GB" dirty="0"/>
        </a:p>
      </dgm:t>
    </dgm:pt>
    <dgm:pt modelId="{1F4F7288-161A-4D43-A1DE-BEB747A49743}" type="parTrans" cxnId="{7FD6252F-82D9-49AC-93F9-44D31AB3D273}">
      <dgm:prSet/>
      <dgm:spPr/>
      <dgm:t>
        <a:bodyPr/>
        <a:lstStyle/>
        <a:p>
          <a:endParaRPr lang="en-GB"/>
        </a:p>
      </dgm:t>
    </dgm:pt>
    <dgm:pt modelId="{FD44925F-2229-4BC4-BF90-7A6BD79A0A3A}" type="sibTrans" cxnId="{7FD6252F-82D9-49AC-93F9-44D31AB3D273}">
      <dgm:prSet/>
      <dgm:spPr/>
      <dgm:t>
        <a:bodyPr/>
        <a:lstStyle/>
        <a:p>
          <a:endParaRPr lang="en-GB"/>
        </a:p>
      </dgm:t>
    </dgm:pt>
    <dgm:pt modelId="{C29C83BA-E4CC-4637-9ED7-7918DFD6C1F9}">
      <dgm:prSet/>
      <dgm:spPr/>
      <dgm:t>
        <a:bodyPr/>
        <a:lstStyle/>
        <a:p>
          <a:r>
            <a:rPr lang="pt-BR"/>
            <a:t>Meetup</a:t>
          </a:r>
          <a:endParaRPr lang="en-GB"/>
        </a:p>
      </dgm:t>
    </dgm:pt>
    <dgm:pt modelId="{B46ADF98-858C-44B1-9662-848C71A05691}" type="parTrans" cxnId="{C696F393-C9F2-4E1B-A9A2-E244D733F55A}">
      <dgm:prSet/>
      <dgm:spPr/>
      <dgm:t>
        <a:bodyPr/>
        <a:lstStyle/>
        <a:p>
          <a:endParaRPr lang="en-GB"/>
        </a:p>
      </dgm:t>
    </dgm:pt>
    <dgm:pt modelId="{3C08B71E-161C-474A-AB10-3598A67AC8B2}" type="sibTrans" cxnId="{C696F393-C9F2-4E1B-A9A2-E244D733F55A}">
      <dgm:prSet/>
      <dgm:spPr/>
      <dgm:t>
        <a:bodyPr/>
        <a:lstStyle/>
        <a:p>
          <a:endParaRPr lang="en-GB"/>
        </a:p>
      </dgm:t>
    </dgm:pt>
    <dgm:pt modelId="{4065C0DD-5E03-43D8-9B37-31B738372044}">
      <dgm:prSet/>
      <dgm:spPr/>
      <dgm:t>
        <a:bodyPr/>
        <a:lstStyle/>
        <a:p>
          <a:r>
            <a:rPr lang="pt-BR" dirty="0"/>
            <a:t>https://www.meetup.com/MMDPUG/</a:t>
          </a:r>
          <a:endParaRPr lang="en-GB" dirty="0"/>
        </a:p>
      </dgm:t>
    </dgm:pt>
    <dgm:pt modelId="{7371E300-79DB-4750-B89C-540B2AD8014E}" type="parTrans" cxnId="{47294A5F-36EE-4A84-8CF8-F9299B96A259}">
      <dgm:prSet/>
      <dgm:spPr/>
      <dgm:t>
        <a:bodyPr/>
        <a:lstStyle/>
        <a:p>
          <a:endParaRPr lang="en-GB"/>
        </a:p>
      </dgm:t>
    </dgm:pt>
    <dgm:pt modelId="{24E5A93C-745E-40F3-BBF8-712B51827F0E}" type="sibTrans" cxnId="{47294A5F-36EE-4A84-8CF8-F9299B96A259}">
      <dgm:prSet/>
      <dgm:spPr/>
      <dgm:t>
        <a:bodyPr/>
        <a:lstStyle/>
        <a:p>
          <a:endParaRPr lang="en-GB"/>
        </a:p>
      </dgm:t>
    </dgm:pt>
    <dgm:pt modelId="{30F4FEFC-D20B-4B47-93EB-49A06B2A6DD2}">
      <dgm:prSet/>
      <dgm:spPr/>
      <dgm:t>
        <a:bodyPr/>
        <a:lstStyle/>
        <a:p>
          <a:r>
            <a:rPr lang="pt-BR" dirty="0"/>
            <a:t>WhatsApp</a:t>
          </a:r>
          <a:endParaRPr lang="en-GB" dirty="0"/>
        </a:p>
      </dgm:t>
    </dgm:pt>
    <dgm:pt modelId="{CEF1E77D-C94E-4623-AAC9-7BF43234B692}" type="parTrans" cxnId="{035EEEB7-5EA4-499F-9197-9F6D399448A0}">
      <dgm:prSet/>
      <dgm:spPr/>
      <dgm:t>
        <a:bodyPr/>
        <a:lstStyle/>
        <a:p>
          <a:endParaRPr lang="en-GB"/>
        </a:p>
      </dgm:t>
    </dgm:pt>
    <dgm:pt modelId="{1DB39FFB-68C1-440D-8977-FA9C5B29EF43}" type="sibTrans" cxnId="{035EEEB7-5EA4-499F-9197-9F6D399448A0}">
      <dgm:prSet/>
      <dgm:spPr/>
      <dgm:t>
        <a:bodyPr/>
        <a:lstStyle/>
        <a:p>
          <a:endParaRPr lang="en-GB"/>
        </a:p>
      </dgm:t>
    </dgm:pt>
    <dgm:pt modelId="{F37A44D9-69EB-44BB-88CA-C021D4C5CB00}">
      <dgm:prSet/>
      <dgm:spPr/>
      <dgm:t>
        <a:bodyPr/>
        <a:lstStyle/>
        <a:p>
          <a:r>
            <a:rPr lang="en-GB" dirty="0"/>
            <a:t>https://chat.whatsapp.com/F0KEGkVPFPaIjpMDvn41t9</a:t>
          </a:r>
        </a:p>
      </dgm:t>
    </dgm:pt>
    <dgm:pt modelId="{9B185534-D004-4929-9DF4-6269F3F4CCD3}" type="parTrans" cxnId="{E185A9A2-B01D-4590-97DB-2D51AED2EE8A}">
      <dgm:prSet/>
      <dgm:spPr/>
      <dgm:t>
        <a:bodyPr/>
        <a:lstStyle/>
        <a:p>
          <a:endParaRPr lang="en-GB"/>
        </a:p>
      </dgm:t>
    </dgm:pt>
    <dgm:pt modelId="{038871E2-555A-45A8-A63A-C94268F60654}" type="sibTrans" cxnId="{E185A9A2-B01D-4590-97DB-2D51AED2EE8A}">
      <dgm:prSet/>
      <dgm:spPr/>
      <dgm:t>
        <a:bodyPr/>
        <a:lstStyle/>
        <a:p>
          <a:endParaRPr lang="en-GB"/>
        </a:p>
      </dgm:t>
    </dgm:pt>
    <dgm:pt modelId="{66A33530-CBDC-4997-85B5-E7A508DD7E2C}">
      <dgm:prSet/>
      <dgm:spPr/>
      <dgm:t>
        <a:bodyPr/>
        <a:lstStyle/>
        <a:p>
          <a:r>
            <a:rPr lang="pt-BR" dirty="0"/>
            <a:t>Twitter</a:t>
          </a:r>
          <a:endParaRPr lang="en-GB" dirty="0"/>
        </a:p>
      </dgm:t>
    </dgm:pt>
    <dgm:pt modelId="{494F3F41-09EC-4D71-B07D-5A2A9760EDBB}" type="parTrans" cxnId="{4943BCF9-357C-4063-960F-D3B0F07503A5}">
      <dgm:prSet/>
      <dgm:spPr/>
      <dgm:t>
        <a:bodyPr/>
        <a:lstStyle/>
        <a:p>
          <a:endParaRPr lang="en-GB"/>
        </a:p>
      </dgm:t>
    </dgm:pt>
    <dgm:pt modelId="{22556B5D-A592-4ECB-805F-B6C7A80CA6F2}" type="sibTrans" cxnId="{4943BCF9-357C-4063-960F-D3B0F07503A5}">
      <dgm:prSet/>
      <dgm:spPr/>
      <dgm:t>
        <a:bodyPr/>
        <a:lstStyle/>
        <a:p>
          <a:endParaRPr lang="en-GB"/>
        </a:p>
      </dgm:t>
    </dgm:pt>
    <dgm:pt modelId="{5BDE248F-1D51-43C0-B463-D2E8B62738F5}">
      <dgm:prSet/>
      <dgm:spPr/>
      <dgm:t>
        <a:bodyPr/>
        <a:lstStyle/>
        <a:p>
          <a:r>
            <a:rPr lang="pt-BR" dirty="0"/>
            <a:t>http://twitter.com/Dennes</a:t>
          </a:r>
          <a:endParaRPr lang="en-GB" dirty="0"/>
        </a:p>
      </dgm:t>
    </dgm:pt>
    <dgm:pt modelId="{D9DADD28-9CB4-4792-AF5C-4EB7E3AE965D}" type="parTrans" cxnId="{685F5904-491C-4DE8-BA21-72E059F578FC}">
      <dgm:prSet/>
      <dgm:spPr/>
      <dgm:t>
        <a:bodyPr/>
        <a:lstStyle/>
        <a:p>
          <a:endParaRPr lang="en-GB"/>
        </a:p>
      </dgm:t>
    </dgm:pt>
    <dgm:pt modelId="{4A2E1AD4-4A16-4F17-91CB-700F60A3CB30}" type="sibTrans" cxnId="{685F5904-491C-4DE8-BA21-72E059F578FC}">
      <dgm:prSet/>
      <dgm:spPr/>
      <dgm:t>
        <a:bodyPr/>
        <a:lstStyle/>
        <a:p>
          <a:endParaRPr lang="en-GB"/>
        </a:p>
      </dgm:t>
    </dgm:pt>
    <dgm:pt modelId="{05364346-CAB6-4BF9-A591-21CEC5EFAD1D}" type="pres">
      <dgm:prSet presAssocID="{178576B5-18FF-4499-AB4D-13547B9CE57D}" presName="Name0" presStyleCnt="0">
        <dgm:presLayoutVars>
          <dgm:dir/>
          <dgm:animLvl val="lvl"/>
          <dgm:resizeHandles val="exact"/>
        </dgm:presLayoutVars>
      </dgm:prSet>
      <dgm:spPr/>
    </dgm:pt>
    <dgm:pt modelId="{BBEAEE9B-02D7-4040-9FF7-331134AE95DF}" type="pres">
      <dgm:prSet presAssocID="{FEAE3AA1-27D7-4204-846C-E69D5EB9AE36}" presName="linNode" presStyleCnt="0"/>
      <dgm:spPr/>
    </dgm:pt>
    <dgm:pt modelId="{AF95CD09-1CE3-441C-B153-D75B149CC143}" type="pres">
      <dgm:prSet presAssocID="{FEAE3AA1-27D7-4204-846C-E69D5EB9AE36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9A965D6D-2093-4AAC-A111-5793F19C3157}" type="pres">
      <dgm:prSet presAssocID="{FEAE3AA1-27D7-4204-846C-E69D5EB9AE36}" presName="descendantText" presStyleLbl="alignAccFollowNode1" presStyleIdx="0" presStyleCnt="5">
        <dgm:presLayoutVars>
          <dgm:bulletEnabled val="1"/>
        </dgm:presLayoutVars>
      </dgm:prSet>
      <dgm:spPr/>
    </dgm:pt>
    <dgm:pt modelId="{2BBDA38C-1DF3-46C3-8269-F92F9AC784E5}" type="pres">
      <dgm:prSet presAssocID="{55079AA5-A7AB-4EF8-895C-D12F7F4A03E5}" presName="sp" presStyleCnt="0"/>
      <dgm:spPr/>
    </dgm:pt>
    <dgm:pt modelId="{986DEC0B-7141-448C-8737-64645BDFFFAA}" type="pres">
      <dgm:prSet presAssocID="{E4D24302-DD29-4EAC-8B33-A7415E04BD50}" presName="linNode" presStyleCnt="0"/>
      <dgm:spPr/>
    </dgm:pt>
    <dgm:pt modelId="{830BDAE7-9F80-4C28-98E4-A5F43733C4FD}" type="pres">
      <dgm:prSet presAssocID="{E4D24302-DD29-4EAC-8B33-A7415E04BD50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4782712C-FCB1-444A-94F1-BFEA69ADB643}" type="pres">
      <dgm:prSet presAssocID="{E4D24302-DD29-4EAC-8B33-A7415E04BD50}" presName="descendantText" presStyleLbl="alignAccFollowNode1" presStyleIdx="1" presStyleCnt="5">
        <dgm:presLayoutVars>
          <dgm:bulletEnabled val="1"/>
        </dgm:presLayoutVars>
      </dgm:prSet>
      <dgm:spPr/>
    </dgm:pt>
    <dgm:pt modelId="{B862E8CC-02AC-4244-BB43-663A3E0ECDE6}" type="pres">
      <dgm:prSet presAssocID="{FFBBD33F-CCBB-4AAA-9736-7CB2AEE177E5}" presName="sp" presStyleCnt="0"/>
      <dgm:spPr/>
    </dgm:pt>
    <dgm:pt modelId="{3EF5FD03-7648-4F7E-9297-A7DEEF19DD75}" type="pres">
      <dgm:prSet presAssocID="{C29C83BA-E4CC-4637-9ED7-7918DFD6C1F9}" presName="linNode" presStyleCnt="0"/>
      <dgm:spPr/>
    </dgm:pt>
    <dgm:pt modelId="{7DDB970F-46C5-4B14-B6BC-BA4B5A890732}" type="pres">
      <dgm:prSet presAssocID="{C29C83BA-E4CC-4637-9ED7-7918DFD6C1F9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D11CEB76-C5DA-4CC9-8525-39515F8EFD5A}" type="pres">
      <dgm:prSet presAssocID="{C29C83BA-E4CC-4637-9ED7-7918DFD6C1F9}" presName="descendantText" presStyleLbl="alignAccFollowNode1" presStyleIdx="2" presStyleCnt="5">
        <dgm:presLayoutVars>
          <dgm:bulletEnabled val="1"/>
        </dgm:presLayoutVars>
      </dgm:prSet>
      <dgm:spPr/>
    </dgm:pt>
    <dgm:pt modelId="{80B2990C-6FBF-4B07-8A5F-C9B418095AE7}" type="pres">
      <dgm:prSet presAssocID="{3C08B71E-161C-474A-AB10-3598A67AC8B2}" presName="sp" presStyleCnt="0"/>
      <dgm:spPr/>
    </dgm:pt>
    <dgm:pt modelId="{DB6F3A24-71F9-4A1E-A6E3-14A01D40C5EE}" type="pres">
      <dgm:prSet presAssocID="{30F4FEFC-D20B-4B47-93EB-49A06B2A6DD2}" presName="linNode" presStyleCnt="0"/>
      <dgm:spPr/>
    </dgm:pt>
    <dgm:pt modelId="{C4751E21-61A7-48D7-93BE-F730E671CEA3}" type="pres">
      <dgm:prSet presAssocID="{30F4FEFC-D20B-4B47-93EB-49A06B2A6DD2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4C2AC34F-BD30-4802-B34A-61D573AABDC3}" type="pres">
      <dgm:prSet presAssocID="{30F4FEFC-D20B-4B47-93EB-49A06B2A6DD2}" presName="descendantText" presStyleLbl="alignAccFollowNode1" presStyleIdx="3" presStyleCnt="5">
        <dgm:presLayoutVars>
          <dgm:bulletEnabled val="1"/>
        </dgm:presLayoutVars>
      </dgm:prSet>
      <dgm:spPr/>
    </dgm:pt>
    <dgm:pt modelId="{7B250B6A-BA64-4FDD-8DA1-DE2E90CFB7E0}" type="pres">
      <dgm:prSet presAssocID="{1DB39FFB-68C1-440D-8977-FA9C5B29EF43}" presName="sp" presStyleCnt="0"/>
      <dgm:spPr/>
    </dgm:pt>
    <dgm:pt modelId="{5A72CB95-8646-4973-9819-103878052802}" type="pres">
      <dgm:prSet presAssocID="{66A33530-CBDC-4997-85B5-E7A508DD7E2C}" presName="linNode" presStyleCnt="0"/>
      <dgm:spPr/>
    </dgm:pt>
    <dgm:pt modelId="{0D3C8923-3C22-4206-BCD2-C5EFFFD49D85}" type="pres">
      <dgm:prSet presAssocID="{66A33530-CBDC-4997-85B5-E7A508DD7E2C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1AF68F81-16F0-45C2-A7A3-A712A6ADDAA2}" type="pres">
      <dgm:prSet presAssocID="{66A33530-CBDC-4997-85B5-E7A508DD7E2C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685F5904-491C-4DE8-BA21-72E059F578FC}" srcId="{66A33530-CBDC-4997-85B5-E7A508DD7E2C}" destId="{5BDE248F-1D51-43C0-B463-D2E8B62738F5}" srcOrd="0" destOrd="0" parTransId="{D9DADD28-9CB4-4792-AF5C-4EB7E3AE965D}" sibTransId="{4A2E1AD4-4A16-4F17-91CB-700F60A3CB30}"/>
    <dgm:cxn modelId="{26486321-7376-4A63-A66B-0F1C8632708B}" type="presOf" srcId="{F37A44D9-69EB-44BB-88CA-C021D4C5CB00}" destId="{4C2AC34F-BD30-4802-B34A-61D573AABDC3}" srcOrd="0" destOrd="0" presId="urn:microsoft.com/office/officeart/2005/8/layout/vList5"/>
    <dgm:cxn modelId="{76C55723-A18B-4CAD-8042-C40A76C0D9B1}" type="presOf" srcId="{FEAE3AA1-27D7-4204-846C-E69D5EB9AE36}" destId="{AF95CD09-1CE3-441C-B153-D75B149CC143}" srcOrd="0" destOrd="0" presId="urn:microsoft.com/office/officeart/2005/8/layout/vList5"/>
    <dgm:cxn modelId="{7FD6252F-82D9-49AC-93F9-44D31AB3D273}" srcId="{E4D24302-DD29-4EAC-8B33-A7415E04BD50}" destId="{97E2853D-2ADD-411E-A489-3F728488504E}" srcOrd="0" destOrd="0" parTransId="{1F4F7288-161A-4D43-A1DE-BEB747A49743}" sibTransId="{FD44925F-2229-4BC4-BF90-7A6BD79A0A3A}"/>
    <dgm:cxn modelId="{47294A5F-36EE-4A84-8CF8-F9299B96A259}" srcId="{C29C83BA-E4CC-4637-9ED7-7918DFD6C1F9}" destId="{4065C0DD-5E03-43D8-9B37-31B738372044}" srcOrd="0" destOrd="0" parTransId="{7371E300-79DB-4750-B89C-540B2AD8014E}" sibTransId="{24E5A93C-745E-40F3-BBF8-712B51827F0E}"/>
    <dgm:cxn modelId="{EF83EE61-CA74-40BA-8A80-29BB576C9A0B}" type="presOf" srcId="{5BDE248F-1D51-43C0-B463-D2E8B62738F5}" destId="{1AF68F81-16F0-45C2-A7A3-A712A6ADDAA2}" srcOrd="0" destOrd="0" presId="urn:microsoft.com/office/officeart/2005/8/layout/vList5"/>
    <dgm:cxn modelId="{1A291863-4709-4CEC-8B0F-33BE6F98D4FE}" type="presOf" srcId="{4065C0DD-5E03-43D8-9B37-31B738372044}" destId="{D11CEB76-C5DA-4CC9-8525-39515F8EFD5A}" srcOrd="0" destOrd="0" presId="urn:microsoft.com/office/officeart/2005/8/layout/vList5"/>
    <dgm:cxn modelId="{8C408A64-50D2-4F60-9B2E-3522B172EC45}" type="presOf" srcId="{178576B5-18FF-4499-AB4D-13547B9CE57D}" destId="{05364346-CAB6-4BF9-A591-21CEC5EFAD1D}" srcOrd="0" destOrd="0" presId="urn:microsoft.com/office/officeart/2005/8/layout/vList5"/>
    <dgm:cxn modelId="{3E24A46B-F7BB-4128-A3CA-9F66A6953CAE}" srcId="{178576B5-18FF-4499-AB4D-13547B9CE57D}" destId="{FEAE3AA1-27D7-4204-846C-E69D5EB9AE36}" srcOrd="0" destOrd="0" parTransId="{27AD697A-F88E-4D17-BBA8-24D7A14FF0D9}" sibTransId="{55079AA5-A7AB-4EF8-895C-D12F7F4A03E5}"/>
    <dgm:cxn modelId="{EE832B4C-0985-44F1-8458-991A5F73EADD}" type="presOf" srcId="{66A33530-CBDC-4997-85B5-E7A508DD7E2C}" destId="{0D3C8923-3C22-4206-BCD2-C5EFFFD49D85}" srcOrd="0" destOrd="0" presId="urn:microsoft.com/office/officeart/2005/8/layout/vList5"/>
    <dgm:cxn modelId="{F500B371-D4D5-40B3-880F-E8A75799028F}" srcId="{178576B5-18FF-4499-AB4D-13547B9CE57D}" destId="{E4D24302-DD29-4EAC-8B33-A7415E04BD50}" srcOrd="1" destOrd="0" parTransId="{8E25B330-D311-423E-942A-4E34B0639068}" sibTransId="{FFBBD33F-CCBB-4AAA-9736-7CB2AEE177E5}"/>
    <dgm:cxn modelId="{B1180455-E5D1-44B4-9777-1480CD61FAA8}" type="presOf" srcId="{30F4FEFC-D20B-4B47-93EB-49A06B2A6DD2}" destId="{C4751E21-61A7-48D7-93BE-F730E671CEA3}" srcOrd="0" destOrd="0" presId="urn:microsoft.com/office/officeart/2005/8/layout/vList5"/>
    <dgm:cxn modelId="{C787F459-6141-4373-8405-B4433C47B274}" srcId="{FEAE3AA1-27D7-4204-846C-E69D5EB9AE36}" destId="{94472ACA-EC01-4F1A-A554-4141754F47CC}" srcOrd="0" destOrd="0" parTransId="{460BFBD2-32E1-4CAC-AE10-DA7D12249460}" sibTransId="{A691DF52-4163-4E05-9970-16AF9B6F17DE}"/>
    <dgm:cxn modelId="{C696F393-C9F2-4E1B-A9A2-E244D733F55A}" srcId="{178576B5-18FF-4499-AB4D-13547B9CE57D}" destId="{C29C83BA-E4CC-4637-9ED7-7918DFD6C1F9}" srcOrd="2" destOrd="0" parTransId="{B46ADF98-858C-44B1-9662-848C71A05691}" sibTransId="{3C08B71E-161C-474A-AB10-3598A67AC8B2}"/>
    <dgm:cxn modelId="{6A8986A2-7E9A-40A5-8735-BC7C148B6AAA}" type="presOf" srcId="{C29C83BA-E4CC-4637-9ED7-7918DFD6C1F9}" destId="{7DDB970F-46C5-4B14-B6BC-BA4B5A890732}" srcOrd="0" destOrd="0" presId="urn:microsoft.com/office/officeart/2005/8/layout/vList5"/>
    <dgm:cxn modelId="{E185A9A2-B01D-4590-97DB-2D51AED2EE8A}" srcId="{30F4FEFC-D20B-4B47-93EB-49A06B2A6DD2}" destId="{F37A44D9-69EB-44BB-88CA-C021D4C5CB00}" srcOrd="0" destOrd="0" parTransId="{9B185534-D004-4929-9DF4-6269F3F4CCD3}" sibTransId="{038871E2-555A-45A8-A63A-C94268F60654}"/>
    <dgm:cxn modelId="{035EEEB7-5EA4-499F-9197-9F6D399448A0}" srcId="{178576B5-18FF-4499-AB4D-13547B9CE57D}" destId="{30F4FEFC-D20B-4B47-93EB-49A06B2A6DD2}" srcOrd="3" destOrd="0" parTransId="{CEF1E77D-C94E-4623-AAC9-7BF43234B692}" sibTransId="{1DB39FFB-68C1-440D-8977-FA9C5B29EF43}"/>
    <dgm:cxn modelId="{C8489CD2-AD85-4750-A550-4E32C973EED7}" type="presOf" srcId="{E4D24302-DD29-4EAC-8B33-A7415E04BD50}" destId="{830BDAE7-9F80-4C28-98E4-A5F43733C4FD}" srcOrd="0" destOrd="0" presId="urn:microsoft.com/office/officeart/2005/8/layout/vList5"/>
    <dgm:cxn modelId="{816959D7-730D-4EDC-885F-EE31E24AB706}" type="presOf" srcId="{94472ACA-EC01-4F1A-A554-4141754F47CC}" destId="{9A965D6D-2093-4AAC-A111-5793F19C3157}" srcOrd="0" destOrd="0" presId="urn:microsoft.com/office/officeart/2005/8/layout/vList5"/>
    <dgm:cxn modelId="{0F0367E6-5996-48C7-A6EB-81DE39F4524D}" type="presOf" srcId="{97E2853D-2ADD-411E-A489-3F728488504E}" destId="{4782712C-FCB1-444A-94F1-BFEA69ADB643}" srcOrd="0" destOrd="0" presId="urn:microsoft.com/office/officeart/2005/8/layout/vList5"/>
    <dgm:cxn modelId="{4943BCF9-357C-4063-960F-D3B0F07503A5}" srcId="{178576B5-18FF-4499-AB4D-13547B9CE57D}" destId="{66A33530-CBDC-4997-85B5-E7A508DD7E2C}" srcOrd="4" destOrd="0" parTransId="{494F3F41-09EC-4D71-B07D-5A2A9760EDBB}" sibTransId="{22556B5D-A592-4ECB-805F-B6C7A80CA6F2}"/>
    <dgm:cxn modelId="{061AD82F-EDEE-41ED-974C-F8B82C988FB3}" type="presParOf" srcId="{05364346-CAB6-4BF9-A591-21CEC5EFAD1D}" destId="{BBEAEE9B-02D7-4040-9FF7-331134AE95DF}" srcOrd="0" destOrd="0" presId="urn:microsoft.com/office/officeart/2005/8/layout/vList5"/>
    <dgm:cxn modelId="{17A5459F-3CFD-4A26-82A9-EA5595F53E51}" type="presParOf" srcId="{BBEAEE9B-02D7-4040-9FF7-331134AE95DF}" destId="{AF95CD09-1CE3-441C-B153-D75B149CC143}" srcOrd="0" destOrd="0" presId="urn:microsoft.com/office/officeart/2005/8/layout/vList5"/>
    <dgm:cxn modelId="{40BEA76B-1DDC-4BE9-B8BB-D448A4E131F1}" type="presParOf" srcId="{BBEAEE9B-02D7-4040-9FF7-331134AE95DF}" destId="{9A965D6D-2093-4AAC-A111-5793F19C3157}" srcOrd="1" destOrd="0" presId="urn:microsoft.com/office/officeart/2005/8/layout/vList5"/>
    <dgm:cxn modelId="{CDA64FCF-85B0-4E03-AC40-39C9FE1205AE}" type="presParOf" srcId="{05364346-CAB6-4BF9-A591-21CEC5EFAD1D}" destId="{2BBDA38C-1DF3-46C3-8269-F92F9AC784E5}" srcOrd="1" destOrd="0" presId="urn:microsoft.com/office/officeart/2005/8/layout/vList5"/>
    <dgm:cxn modelId="{09A8B2A3-FD4C-4BAA-A7E4-45FAAAC045C0}" type="presParOf" srcId="{05364346-CAB6-4BF9-A591-21CEC5EFAD1D}" destId="{986DEC0B-7141-448C-8737-64645BDFFFAA}" srcOrd="2" destOrd="0" presId="urn:microsoft.com/office/officeart/2005/8/layout/vList5"/>
    <dgm:cxn modelId="{59FEF135-F06E-451B-917D-578613365B64}" type="presParOf" srcId="{986DEC0B-7141-448C-8737-64645BDFFFAA}" destId="{830BDAE7-9F80-4C28-98E4-A5F43733C4FD}" srcOrd="0" destOrd="0" presId="urn:microsoft.com/office/officeart/2005/8/layout/vList5"/>
    <dgm:cxn modelId="{AA3249B3-E395-4A99-AE01-A4366C2FF092}" type="presParOf" srcId="{986DEC0B-7141-448C-8737-64645BDFFFAA}" destId="{4782712C-FCB1-444A-94F1-BFEA69ADB643}" srcOrd="1" destOrd="0" presId="urn:microsoft.com/office/officeart/2005/8/layout/vList5"/>
    <dgm:cxn modelId="{5709866F-320E-4F73-92E9-9B9F511ED215}" type="presParOf" srcId="{05364346-CAB6-4BF9-A591-21CEC5EFAD1D}" destId="{B862E8CC-02AC-4244-BB43-663A3E0ECDE6}" srcOrd="3" destOrd="0" presId="urn:microsoft.com/office/officeart/2005/8/layout/vList5"/>
    <dgm:cxn modelId="{9722CE3D-7E28-4A4F-AFA8-6F821A575534}" type="presParOf" srcId="{05364346-CAB6-4BF9-A591-21CEC5EFAD1D}" destId="{3EF5FD03-7648-4F7E-9297-A7DEEF19DD75}" srcOrd="4" destOrd="0" presId="urn:microsoft.com/office/officeart/2005/8/layout/vList5"/>
    <dgm:cxn modelId="{94F0B4B0-456B-4AEA-AEDD-5B55096EC0FA}" type="presParOf" srcId="{3EF5FD03-7648-4F7E-9297-A7DEEF19DD75}" destId="{7DDB970F-46C5-4B14-B6BC-BA4B5A890732}" srcOrd="0" destOrd="0" presId="urn:microsoft.com/office/officeart/2005/8/layout/vList5"/>
    <dgm:cxn modelId="{A7F34D53-8055-4CA1-B00F-626B0D5A93E0}" type="presParOf" srcId="{3EF5FD03-7648-4F7E-9297-A7DEEF19DD75}" destId="{D11CEB76-C5DA-4CC9-8525-39515F8EFD5A}" srcOrd="1" destOrd="0" presId="urn:microsoft.com/office/officeart/2005/8/layout/vList5"/>
    <dgm:cxn modelId="{66E572A6-57B1-4FB1-8757-DB67490AA3F1}" type="presParOf" srcId="{05364346-CAB6-4BF9-A591-21CEC5EFAD1D}" destId="{80B2990C-6FBF-4B07-8A5F-C9B418095AE7}" srcOrd="5" destOrd="0" presId="urn:microsoft.com/office/officeart/2005/8/layout/vList5"/>
    <dgm:cxn modelId="{22D13565-74A4-4827-8E60-BF4FF143A385}" type="presParOf" srcId="{05364346-CAB6-4BF9-A591-21CEC5EFAD1D}" destId="{DB6F3A24-71F9-4A1E-A6E3-14A01D40C5EE}" srcOrd="6" destOrd="0" presId="urn:microsoft.com/office/officeart/2005/8/layout/vList5"/>
    <dgm:cxn modelId="{0A6DC06B-2562-4D69-A522-0DE80088B40B}" type="presParOf" srcId="{DB6F3A24-71F9-4A1E-A6E3-14A01D40C5EE}" destId="{C4751E21-61A7-48D7-93BE-F730E671CEA3}" srcOrd="0" destOrd="0" presId="urn:microsoft.com/office/officeart/2005/8/layout/vList5"/>
    <dgm:cxn modelId="{09331D50-AF94-4323-BDE2-6B9D2AF317F4}" type="presParOf" srcId="{DB6F3A24-71F9-4A1E-A6E3-14A01D40C5EE}" destId="{4C2AC34F-BD30-4802-B34A-61D573AABDC3}" srcOrd="1" destOrd="0" presId="urn:microsoft.com/office/officeart/2005/8/layout/vList5"/>
    <dgm:cxn modelId="{5C7B63EB-6391-4AB3-876F-AC4B577409FD}" type="presParOf" srcId="{05364346-CAB6-4BF9-A591-21CEC5EFAD1D}" destId="{7B250B6A-BA64-4FDD-8DA1-DE2E90CFB7E0}" srcOrd="7" destOrd="0" presId="urn:microsoft.com/office/officeart/2005/8/layout/vList5"/>
    <dgm:cxn modelId="{D7C237C0-01A1-47B3-854C-5FD791D70D85}" type="presParOf" srcId="{05364346-CAB6-4BF9-A591-21CEC5EFAD1D}" destId="{5A72CB95-8646-4973-9819-103878052802}" srcOrd="8" destOrd="0" presId="urn:microsoft.com/office/officeart/2005/8/layout/vList5"/>
    <dgm:cxn modelId="{2796A404-96A8-4D75-82A7-42B47ADBA6CB}" type="presParOf" srcId="{5A72CB95-8646-4973-9819-103878052802}" destId="{0D3C8923-3C22-4206-BCD2-C5EFFFD49D85}" srcOrd="0" destOrd="0" presId="urn:microsoft.com/office/officeart/2005/8/layout/vList5"/>
    <dgm:cxn modelId="{18316118-AF84-4148-812A-E4DE50026B37}" type="presParOf" srcId="{5A72CB95-8646-4973-9819-103878052802}" destId="{1AF68F81-16F0-45C2-A7A3-A712A6ADDAA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BF0D8F-0180-4FD6-954C-43BBF2D24097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F8DF4A1-0F56-4289-BC86-A95679EB08AD}">
      <dgm:prSet/>
      <dgm:spPr/>
      <dgm:t>
        <a:bodyPr/>
        <a:lstStyle/>
        <a:p>
          <a:r>
            <a:rPr lang="en-MT"/>
            <a:t>Fabric Database are based Azure SQL</a:t>
          </a:r>
          <a:endParaRPr lang="en-US"/>
        </a:p>
      </dgm:t>
    </dgm:pt>
    <dgm:pt modelId="{BF3F4EBC-DCAD-413F-B402-609C129A2DDD}" type="parTrans" cxnId="{A7B617D9-0887-4DD8-B030-73960C4AEBF7}">
      <dgm:prSet/>
      <dgm:spPr/>
      <dgm:t>
        <a:bodyPr/>
        <a:lstStyle/>
        <a:p>
          <a:endParaRPr lang="en-US"/>
        </a:p>
      </dgm:t>
    </dgm:pt>
    <dgm:pt modelId="{2983EE0E-E17D-477B-84CF-089C527C2C9F}" type="sibTrans" cxnId="{A7B617D9-0887-4DD8-B030-73960C4AEBF7}">
      <dgm:prSet/>
      <dgm:spPr/>
      <dgm:t>
        <a:bodyPr/>
        <a:lstStyle/>
        <a:p>
          <a:endParaRPr lang="en-US"/>
        </a:p>
      </dgm:t>
    </dgm:pt>
    <dgm:pt modelId="{C4811BD5-1C5C-445C-8BB5-135C4D2C8200}">
      <dgm:prSet/>
      <dgm:spPr/>
      <dgm:t>
        <a:bodyPr/>
        <a:lstStyle/>
        <a:p>
          <a:r>
            <a:rPr lang="en-MT"/>
            <a:t>The features are the same</a:t>
          </a:r>
          <a:endParaRPr lang="en-US"/>
        </a:p>
      </dgm:t>
    </dgm:pt>
    <dgm:pt modelId="{3C95406A-EC74-48E6-A1C3-91B57F2D7AF3}" type="parTrans" cxnId="{1DF4A117-4048-4940-A14E-84894DE0B5AF}">
      <dgm:prSet/>
      <dgm:spPr/>
      <dgm:t>
        <a:bodyPr/>
        <a:lstStyle/>
        <a:p>
          <a:endParaRPr lang="en-US"/>
        </a:p>
      </dgm:t>
    </dgm:pt>
    <dgm:pt modelId="{52A80506-CEC5-4EEA-B450-B1563861848A}" type="sibTrans" cxnId="{1DF4A117-4048-4940-A14E-84894DE0B5AF}">
      <dgm:prSet/>
      <dgm:spPr/>
      <dgm:t>
        <a:bodyPr/>
        <a:lstStyle/>
        <a:p>
          <a:endParaRPr lang="en-US"/>
        </a:p>
      </dgm:t>
    </dgm:pt>
    <dgm:pt modelId="{183BF7F7-81D7-442F-AEC1-8C1263BBED4A}">
      <dgm:prSet/>
      <dgm:spPr/>
      <dgm:t>
        <a:bodyPr/>
        <a:lstStyle/>
        <a:p>
          <a:r>
            <a:rPr lang="en-MT"/>
            <a:t>These demonstrations work in Azure SQL</a:t>
          </a:r>
          <a:endParaRPr lang="en-US"/>
        </a:p>
      </dgm:t>
    </dgm:pt>
    <dgm:pt modelId="{D6C952BD-321D-4839-BB59-9C4E86ACF5A3}" type="parTrans" cxnId="{36F8DD4A-8717-473C-A72F-249E952F8455}">
      <dgm:prSet/>
      <dgm:spPr/>
      <dgm:t>
        <a:bodyPr/>
        <a:lstStyle/>
        <a:p>
          <a:endParaRPr lang="en-US"/>
        </a:p>
      </dgm:t>
    </dgm:pt>
    <dgm:pt modelId="{CF14F52E-F7E5-42FE-AB0C-B158AFC499EE}" type="sibTrans" cxnId="{36F8DD4A-8717-473C-A72F-249E952F8455}">
      <dgm:prSet/>
      <dgm:spPr/>
      <dgm:t>
        <a:bodyPr/>
        <a:lstStyle/>
        <a:p>
          <a:endParaRPr lang="en-US"/>
        </a:p>
      </dgm:t>
    </dgm:pt>
    <dgm:pt modelId="{93DBC96F-9E78-4F56-94A0-92A46650145D}" type="pres">
      <dgm:prSet presAssocID="{A9BF0D8F-0180-4FD6-954C-43BBF2D24097}" presName="linear" presStyleCnt="0">
        <dgm:presLayoutVars>
          <dgm:animLvl val="lvl"/>
          <dgm:resizeHandles val="exact"/>
        </dgm:presLayoutVars>
      </dgm:prSet>
      <dgm:spPr/>
    </dgm:pt>
    <dgm:pt modelId="{833D7F59-1EE8-4A03-BFC3-8E041EEB45FB}" type="pres">
      <dgm:prSet presAssocID="{4F8DF4A1-0F56-4289-BC86-A95679EB08A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097D3E9-1039-4586-8F95-7E18B2E5D37F}" type="pres">
      <dgm:prSet presAssocID="{2983EE0E-E17D-477B-84CF-089C527C2C9F}" presName="spacer" presStyleCnt="0"/>
      <dgm:spPr/>
    </dgm:pt>
    <dgm:pt modelId="{02755940-E1BE-4059-9352-474E7391ABBC}" type="pres">
      <dgm:prSet presAssocID="{C4811BD5-1C5C-445C-8BB5-135C4D2C820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DBA03CB-F3EC-4386-89D3-1CA531936A24}" type="pres">
      <dgm:prSet presAssocID="{52A80506-CEC5-4EEA-B450-B1563861848A}" presName="spacer" presStyleCnt="0"/>
      <dgm:spPr/>
    </dgm:pt>
    <dgm:pt modelId="{96F18564-5DED-4DAD-8B37-28712215B280}" type="pres">
      <dgm:prSet presAssocID="{183BF7F7-81D7-442F-AEC1-8C1263BBED4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876920C-A17B-4BF2-9B77-77D8A362AF81}" type="presOf" srcId="{4F8DF4A1-0F56-4289-BC86-A95679EB08AD}" destId="{833D7F59-1EE8-4A03-BFC3-8E041EEB45FB}" srcOrd="0" destOrd="0" presId="urn:microsoft.com/office/officeart/2005/8/layout/vList2"/>
    <dgm:cxn modelId="{1DF4A117-4048-4940-A14E-84894DE0B5AF}" srcId="{A9BF0D8F-0180-4FD6-954C-43BBF2D24097}" destId="{C4811BD5-1C5C-445C-8BB5-135C4D2C8200}" srcOrd="1" destOrd="0" parTransId="{3C95406A-EC74-48E6-A1C3-91B57F2D7AF3}" sibTransId="{52A80506-CEC5-4EEA-B450-B1563861848A}"/>
    <dgm:cxn modelId="{38105C65-3FE7-4BF6-A06D-617ECD6E588C}" type="presOf" srcId="{C4811BD5-1C5C-445C-8BB5-135C4D2C8200}" destId="{02755940-E1BE-4059-9352-474E7391ABBC}" srcOrd="0" destOrd="0" presId="urn:microsoft.com/office/officeart/2005/8/layout/vList2"/>
    <dgm:cxn modelId="{36F8DD4A-8717-473C-A72F-249E952F8455}" srcId="{A9BF0D8F-0180-4FD6-954C-43BBF2D24097}" destId="{183BF7F7-81D7-442F-AEC1-8C1263BBED4A}" srcOrd="2" destOrd="0" parTransId="{D6C952BD-321D-4839-BB59-9C4E86ACF5A3}" sibTransId="{CF14F52E-F7E5-42FE-AB0C-B158AFC499EE}"/>
    <dgm:cxn modelId="{8BB3118B-7E33-46E5-951E-9E47AB81B15B}" type="presOf" srcId="{183BF7F7-81D7-442F-AEC1-8C1263BBED4A}" destId="{96F18564-5DED-4DAD-8B37-28712215B280}" srcOrd="0" destOrd="0" presId="urn:microsoft.com/office/officeart/2005/8/layout/vList2"/>
    <dgm:cxn modelId="{071819CD-B0C4-4624-A5FE-856E237CABB4}" type="presOf" srcId="{A9BF0D8F-0180-4FD6-954C-43BBF2D24097}" destId="{93DBC96F-9E78-4F56-94A0-92A46650145D}" srcOrd="0" destOrd="0" presId="urn:microsoft.com/office/officeart/2005/8/layout/vList2"/>
    <dgm:cxn modelId="{A7B617D9-0887-4DD8-B030-73960C4AEBF7}" srcId="{A9BF0D8F-0180-4FD6-954C-43BBF2D24097}" destId="{4F8DF4A1-0F56-4289-BC86-A95679EB08AD}" srcOrd="0" destOrd="0" parTransId="{BF3F4EBC-DCAD-413F-B402-609C129A2DDD}" sibTransId="{2983EE0E-E17D-477B-84CF-089C527C2C9F}"/>
    <dgm:cxn modelId="{2C2FE142-D55E-4FE1-BD3A-F7C5775DCC07}" type="presParOf" srcId="{93DBC96F-9E78-4F56-94A0-92A46650145D}" destId="{833D7F59-1EE8-4A03-BFC3-8E041EEB45FB}" srcOrd="0" destOrd="0" presId="urn:microsoft.com/office/officeart/2005/8/layout/vList2"/>
    <dgm:cxn modelId="{AC667F12-A986-4989-A97B-BB6690F196E1}" type="presParOf" srcId="{93DBC96F-9E78-4F56-94A0-92A46650145D}" destId="{2097D3E9-1039-4586-8F95-7E18B2E5D37F}" srcOrd="1" destOrd="0" presId="urn:microsoft.com/office/officeart/2005/8/layout/vList2"/>
    <dgm:cxn modelId="{EC95AA97-BC6B-4B6C-98E2-FC2F0BB7984C}" type="presParOf" srcId="{93DBC96F-9E78-4F56-94A0-92A46650145D}" destId="{02755940-E1BE-4059-9352-474E7391ABBC}" srcOrd="2" destOrd="0" presId="urn:microsoft.com/office/officeart/2005/8/layout/vList2"/>
    <dgm:cxn modelId="{1BDBD87F-7A86-4827-8EB1-32CBE804181C}" type="presParOf" srcId="{93DBC96F-9E78-4F56-94A0-92A46650145D}" destId="{DDBA03CB-F3EC-4386-89D3-1CA531936A24}" srcOrd="3" destOrd="0" presId="urn:microsoft.com/office/officeart/2005/8/layout/vList2"/>
    <dgm:cxn modelId="{F2378A16-1789-43B3-8064-568CA2573E44}" type="presParOf" srcId="{93DBC96F-9E78-4F56-94A0-92A46650145D}" destId="{96F18564-5DED-4DAD-8B37-28712215B28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E1CCE2D-29F8-40DA-92F8-E5E573FAA603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64C10DB-7EED-4CC7-98C7-91C9C2C8CDC8}">
      <dgm:prSet/>
      <dgm:spPr/>
      <dgm:t>
        <a:bodyPr/>
        <a:lstStyle/>
        <a:p>
          <a:r>
            <a:rPr lang="en-MT"/>
            <a:t>Embedding is a specific type of vector</a:t>
          </a:r>
          <a:endParaRPr lang="en-US"/>
        </a:p>
      </dgm:t>
    </dgm:pt>
    <dgm:pt modelId="{FA276A42-143D-4A69-B6F4-B9BB99DA6A0A}" type="parTrans" cxnId="{6D156FA6-DFF7-4ED3-8D46-690B18D8C121}">
      <dgm:prSet/>
      <dgm:spPr/>
      <dgm:t>
        <a:bodyPr/>
        <a:lstStyle/>
        <a:p>
          <a:endParaRPr lang="en-US"/>
        </a:p>
      </dgm:t>
    </dgm:pt>
    <dgm:pt modelId="{CC0CEB88-8497-4CEE-9DE9-104E85EA4315}" type="sibTrans" cxnId="{6D156FA6-DFF7-4ED3-8D46-690B18D8C121}">
      <dgm:prSet/>
      <dgm:spPr/>
      <dgm:t>
        <a:bodyPr/>
        <a:lstStyle/>
        <a:p>
          <a:endParaRPr lang="en-US"/>
        </a:p>
      </dgm:t>
    </dgm:pt>
    <dgm:pt modelId="{62C0F12B-7916-486E-93A7-A2FFA284D9E1}">
      <dgm:prSet/>
      <dgm:spPr/>
      <dgm:t>
        <a:bodyPr/>
        <a:lstStyle/>
        <a:p>
          <a:r>
            <a:rPr lang="en-MT"/>
            <a:t>Used for NLP and search</a:t>
          </a:r>
          <a:endParaRPr lang="en-US"/>
        </a:p>
      </dgm:t>
    </dgm:pt>
    <dgm:pt modelId="{E8558AD6-EB8C-4F70-815E-76C516256373}" type="parTrans" cxnId="{63D8347C-92FD-45E2-BDC7-7CD2AA9D3699}">
      <dgm:prSet/>
      <dgm:spPr/>
      <dgm:t>
        <a:bodyPr/>
        <a:lstStyle/>
        <a:p>
          <a:endParaRPr lang="en-US"/>
        </a:p>
      </dgm:t>
    </dgm:pt>
    <dgm:pt modelId="{213BF8B8-1F7A-497F-8EF4-B01EBCF55547}" type="sibTrans" cxnId="{63D8347C-92FD-45E2-BDC7-7CD2AA9D3699}">
      <dgm:prSet/>
      <dgm:spPr/>
      <dgm:t>
        <a:bodyPr/>
        <a:lstStyle/>
        <a:p>
          <a:endParaRPr lang="en-US"/>
        </a:p>
      </dgm:t>
    </dgm:pt>
    <dgm:pt modelId="{CAD6EC70-AA8E-4C0C-9C3D-E1ED4DABDE11}">
      <dgm:prSet/>
      <dgm:spPr/>
      <dgm:t>
        <a:bodyPr/>
        <a:lstStyle/>
        <a:p>
          <a:r>
            <a:rPr lang="en-MT"/>
            <a:t>Vector and Embedding are synonyms in the AI Context </a:t>
          </a:r>
          <a:endParaRPr lang="en-US"/>
        </a:p>
      </dgm:t>
    </dgm:pt>
    <dgm:pt modelId="{20561264-BC65-4936-99C2-22B5B8AECC4B}" type="parTrans" cxnId="{3A3D7929-53E0-40D9-AFB2-2199D84DBC54}">
      <dgm:prSet/>
      <dgm:spPr/>
      <dgm:t>
        <a:bodyPr/>
        <a:lstStyle/>
        <a:p>
          <a:endParaRPr lang="en-US"/>
        </a:p>
      </dgm:t>
    </dgm:pt>
    <dgm:pt modelId="{6CE6B64D-B8B2-4D4A-9724-FFF836C2257A}" type="sibTrans" cxnId="{3A3D7929-53E0-40D9-AFB2-2199D84DBC54}">
      <dgm:prSet/>
      <dgm:spPr/>
      <dgm:t>
        <a:bodyPr/>
        <a:lstStyle/>
        <a:p>
          <a:endParaRPr lang="en-US"/>
        </a:p>
      </dgm:t>
    </dgm:pt>
    <dgm:pt modelId="{BA528A92-07F0-4A87-824E-78984971BAEC}" type="pres">
      <dgm:prSet presAssocID="{6E1CCE2D-29F8-40DA-92F8-E5E573FAA603}" presName="linear" presStyleCnt="0">
        <dgm:presLayoutVars>
          <dgm:animLvl val="lvl"/>
          <dgm:resizeHandles val="exact"/>
        </dgm:presLayoutVars>
      </dgm:prSet>
      <dgm:spPr/>
    </dgm:pt>
    <dgm:pt modelId="{924FD029-DDEA-4775-A2DB-1DD7BA16AE2C}" type="pres">
      <dgm:prSet presAssocID="{264C10DB-7EED-4CC7-98C7-91C9C2C8CDC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94F37F3-BD1A-443B-989C-E655DA3FB271}" type="pres">
      <dgm:prSet presAssocID="{CC0CEB88-8497-4CEE-9DE9-104E85EA4315}" presName="spacer" presStyleCnt="0"/>
      <dgm:spPr/>
    </dgm:pt>
    <dgm:pt modelId="{2A561D8F-B11E-4750-91F9-86037EE9B364}" type="pres">
      <dgm:prSet presAssocID="{62C0F12B-7916-486E-93A7-A2FFA284D9E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FD87142-8BE4-4139-9A12-5059589B3D70}" type="pres">
      <dgm:prSet presAssocID="{213BF8B8-1F7A-497F-8EF4-B01EBCF55547}" presName="spacer" presStyleCnt="0"/>
      <dgm:spPr/>
    </dgm:pt>
    <dgm:pt modelId="{C8B99458-6CED-4A96-82B2-B7BC5F8B9D50}" type="pres">
      <dgm:prSet presAssocID="{CAD6EC70-AA8E-4C0C-9C3D-E1ED4DABDE1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17CCE10-CA1E-43F1-8EA9-EEF196C00B46}" type="presOf" srcId="{264C10DB-7EED-4CC7-98C7-91C9C2C8CDC8}" destId="{924FD029-DDEA-4775-A2DB-1DD7BA16AE2C}" srcOrd="0" destOrd="0" presId="urn:microsoft.com/office/officeart/2005/8/layout/vList2"/>
    <dgm:cxn modelId="{2BD87A16-C40B-403B-9DE8-ABE0BD87B2C9}" type="presOf" srcId="{62C0F12B-7916-486E-93A7-A2FFA284D9E1}" destId="{2A561D8F-B11E-4750-91F9-86037EE9B364}" srcOrd="0" destOrd="0" presId="urn:microsoft.com/office/officeart/2005/8/layout/vList2"/>
    <dgm:cxn modelId="{3A3D7929-53E0-40D9-AFB2-2199D84DBC54}" srcId="{6E1CCE2D-29F8-40DA-92F8-E5E573FAA603}" destId="{CAD6EC70-AA8E-4C0C-9C3D-E1ED4DABDE11}" srcOrd="2" destOrd="0" parTransId="{20561264-BC65-4936-99C2-22B5B8AECC4B}" sibTransId="{6CE6B64D-B8B2-4D4A-9724-FFF836C2257A}"/>
    <dgm:cxn modelId="{63D8347C-92FD-45E2-BDC7-7CD2AA9D3699}" srcId="{6E1CCE2D-29F8-40DA-92F8-E5E573FAA603}" destId="{62C0F12B-7916-486E-93A7-A2FFA284D9E1}" srcOrd="1" destOrd="0" parTransId="{E8558AD6-EB8C-4F70-815E-76C516256373}" sibTransId="{213BF8B8-1F7A-497F-8EF4-B01EBCF55547}"/>
    <dgm:cxn modelId="{461F0887-FD07-4A0F-92CE-AFBECB6A8100}" type="presOf" srcId="{6E1CCE2D-29F8-40DA-92F8-E5E573FAA603}" destId="{BA528A92-07F0-4A87-824E-78984971BAEC}" srcOrd="0" destOrd="0" presId="urn:microsoft.com/office/officeart/2005/8/layout/vList2"/>
    <dgm:cxn modelId="{B9ECD593-1E25-4149-B997-4111555B3D22}" type="presOf" srcId="{CAD6EC70-AA8E-4C0C-9C3D-E1ED4DABDE11}" destId="{C8B99458-6CED-4A96-82B2-B7BC5F8B9D50}" srcOrd="0" destOrd="0" presId="urn:microsoft.com/office/officeart/2005/8/layout/vList2"/>
    <dgm:cxn modelId="{6D156FA6-DFF7-4ED3-8D46-690B18D8C121}" srcId="{6E1CCE2D-29F8-40DA-92F8-E5E573FAA603}" destId="{264C10DB-7EED-4CC7-98C7-91C9C2C8CDC8}" srcOrd="0" destOrd="0" parTransId="{FA276A42-143D-4A69-B6F4-B9BB99DA6A0A}" sibTransId="{CC0CEB88-8497-4CEE-9DE9-104E85EA4315}"/>
    <dgm:cxn modelId="{C40A6947-B869-4590-A935-3514CB141BC8}" type="presParOf" srcId="{BA528A92-07F0-4A87-824E-78984971BAEC}" destId="{924FD029-DDEA-4775-A2DB-1DD7BA16AE2C}" srcOrd="0" destOrd="0" presId="urn:microsoft.com/office/officeart/2005/8/layout/vList2"/>
    <dgm:cxn modelId="{5E1291B3-84A7-4835-A637-D65B59301132}" type="presParOf" srcId="{BA528A92-07F0-4A87-824E-78984971BAEC}" destId="{594F37F3-BD1A-443B-989C-E655DA3FB271}" srcOrd="1" destOrd="0" presId="urn:microsoft.com/office/officeart/2005/8/layout/vList2"/>
    <dgm:cxn modelId="{45F406CD-7881-488D-B5B6-15861ED063A2}" type="presParOf" srcId="{BA528A92-07F0-4A87-824E-78984971BAEC}" destId="{2A561D8F-B11E-4750-91F9-86037EE9B364}" srcOrd="2" destOrd="0" presId="urn:microsoft.com/office/officeart/2005/8/layout/vList2"/>
    <dgm:cxn modelId="{12D4FBC4-61D0-4F63-B447-6DD783CF579E}" type="presParOf" srcId="{BA528A92-07F0-4A87-824E-78984971BAEC}" destId="{7FD87142-8BE4-4139-9A12-5059589B3D70}" srcOrd="3" destOrd="0" presId="urn:microsoft.com/office/officeart/2005/8/layout/vList2"/>
    <dgm:cxn modelId="{52CFF0A0-3F03-4A5D-9291-67F436DC2B67}" type="presParOf" srcId="{BA528A92-07F0-4A87-824E-78984971BAEC}" destId="{C8B99458-6CED-4A96-82B2-B7BC5F8B9D5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C68EB3E-BB40-4925-8DC8-DA6DEE2D8DCF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E63919-1B7F-475A-AA1F-86B663BF6832}">
      <dgm:prSet/>
      <dgm:spPr/>
      <dgm:t>
        <a:bodyPr/>
        <a:lstStyle/>
        <a:p>
          <a:r>
            <a:rPr lang="en-MT"/>
            <a:t>The user makes a question to Azure Open AI</a:t>
          </a:r>
          <a:endParaRPr lang="en-US"/>
        </a:p>
      </dgm:t>
    </dgm:pt>
    <dgm:pt modelId="{91F46643-762D-44F5-ACEB-EC35B856723B}" type="parTrans" cxnId="{BA62A5E2-AAC2-4710-9884-8EB9B5BE9972}">
      <dgm:prSet/>
      <dgm:spPr/>
      <dgm:t>
        <a:bodyPr/>
        <a:lstStyle/>
        <a:p>
          <a:endParaRPr lang="en-US"/>
        </a:p>
      </dgm:t>
    </dgm:pt>
    <dgm:pt modelId="{B0AB43C4-DA19-45A2-BDAF-17BB14D95826}" type="sibTrans" cxnId="{BA62A5E2-AAC2-4710-9884-8EB9B5BE9972}">
      <dgm:prSet/>
      <dgm:spPr/>
      <dgm:t>
        <a:bodyPr/>
        <a:lstStyle/>
        <a:p>
          <a:endParaRPr lang="en-US"/>
        </a:p>
      </dgm:t>
    </dgm:pt>
    <dgm:pt modelId="{F04AB499-8F8A-4821-835C-B20AC5D73D39}" type="pres">
      <dgm:prSet presAssocID="{CC68EB3E-BB40-4925-8DC8-DA6DEE2D8DCF}" presName="linear" presStyleCnt="0">
        <dgm:presLayoutVars>
          <dgm:animLvl val="lvl"/>
          <dgm:resizeHandles val="exact"/>
        </dgm:presLayoutVars>
      </dgm:prSet>
      <dgm:spPr/>
    </dgm:pt>
    <dgm:pt modelId="{56E3A8A7-0FD8-4D6A-9F5D-EC29F107AEBC}" type="pres">
      <dgm:prSet presAssocID="{47E63919-1B7F-475A-AA1F-86B663BF6832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B2CD9D0F-FE5D-4269-82D7-25B49B5C0648}" type="presOf" srcId="{47E63919-1B7F-475A-AA1F-86B663BF6832}" destId="{56E3A8A7-0FD8-4D6A-9F5D-EC29F107AEBC}" srcOrd="0" destOrd="0" presId="urn:microsoft.com/office/officeart/2005/8/layout/vList2"/>
    <dgm:cxn modelId="{E43A062D-5739-4832-ADE2-9607D69FC078}" type="presOf" srcId="{CC68EB3E-BB40-4925-8DC8-DA6DEE2D8DCF}" destId="{F04AB499-8F8A-4821-835C-B20AC5D73D39}" srcOrd="0" destOrd="0" presId="urn:microsoft.com/office/officeart/2005/8/layout/vList2"/>
    <dgm:cxn modelId="{BA62A5E2-AAC2-4710-9884-8EB9B5BE9972}" srcId="{CC68EB3E-BB40-4925-8DC8-DA6DEE2D8DCF}" destId="{47E63919-1B7F-475A-AA1F-86B663BF6832}" srcOrd="0" destOrd="0" parTransId="{91F46643-762D-44F5-ACEB-EC35B856723B}" sibTransId="{B0AB43C4-DA19-45A2-BDAF-17BB14D95826}"/>
    <dgm:cxn modelId="{0E2D5AB3-D73C-4CF4-96B9-DEC7429CB01C}" type="presParOf" srcId="{F04AB499-8F8A-4821-835C-B20AC5D73D39}" destId="{56E3A8A7-0FD8-4D6A-9F5D-EC29F107AEB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C68EB3E-BB40-4925-8DC8-DA6DEE2D8DCF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E63919-1B7F-475A-AA1F-86B663BF6832}">
      <dgm:prSet/>
      <dgm:spPr/>
      <dgm:t>
        <a:bodyPr/>
        <a:lstStyle/>
        <a:p>
          <a:r>
            <a:rPr lang="en-MT"/>
            <a:t>The user makes a question to Azure Open AI</a:t>
          </a:r>
          <a:endParaRPr lang="en-US"/>
        </a:p>
      </dgm:t>
    </dgm:pt>
    <dgm:pt modelId="{91F46643-762D-44F5-ACEB-EC35B856723B}" type="parTrans" cxnId="{BA62A5E2-AAC2-4710-9884-8EB9B5BE9972}">
      <dgm:prSet/>
      <dgm:spPr/>
      <dgm:t>
        <a:bodyPr/>
        <a:lstStyle/>
        <a:p>
          <a:endParaRPr lang="en-US"/>
        </a:p>
      </dgm:t>
    </dgm:pt>
    <dgm:pt modelId="{B0AB43C4-DA19-45A2-BDAF-17BB14D95826}" type="sibTrans" cxnId="{BA62A5E2-AAC2-4710-9884-8EB9B5BE9972}">
      <dgm:prSet/>
      <dgm:spPr/>
      <dgm:t>
        <a:bodyPr/>
        <a:lstStyle/>
        <a:p>
          <a:endParaRPr lang="en-US"/>
        </a:p>
      </dgm:t>
    </dgm:pt>
    <dgm:pt modelId="{66B4F7BD-2A39-4468-82E1-A0C0DB8C5286}">
      <dgm:prSet/>
      <dgm:spPr/>
      <dgm:t>
        <a:bodyPr/>
        <a:lstStyle/>
        <a:p>
          <a:r>
            <a:rPr lang="en-MT"/>
            <a:t>AOA create embeddings/vectors for the question</a:t>
          </a:r>
          <a:endParaRPr lang="en-US"/>
        </a:p>
      </dgm:t>
    </dgm:pt>
    <dgm:pt modelId="{FFFB9CD7-011E-4945-91D6-716F515E0834}" type="parTrans" cxnId="{14127ED9-16E0-4B7C-A01A-A1A1085CA7AA}">
      <dgm:prSet/>
      <dgm:spPr/>
      <dgm:t>
        <a:bodyPr/>
        <a:lstStyle/>
        <a:p>
          <a:endParaRPr lang="en-US"/>
        </a:p>
      </dgm:t>
    </dgm:pt>
    <dgm:pt modelId="{6547D51B-7DA1-46C2-95D7-1480435E5C92}" type="sibTrans" cxnId="{14127ED9-16E0-4B7C-A01A-A1A1085CA7AA}">
      <dgm:prSet/>
      <dgm:spPr/>
      <dgm:t>
        <a:bodyPr/>
        <a:lstStyle/>
        <a:p>
          <a:endParaRPr lang="en-US"/>
        </a:p>
      </dgm:t>
    </dgm:pt>
    <dgm:pt modelId="{F04AB499-8F8A-4821-835C-B20AC5D73D39}" type="pres">
      <dgm:prSet presAssocID="{CC68EB3E-BB40-4925-8DC8-DA6DEE2D8DCF}" presName="linear" presStyleCnt="0">
        <dgm:presLayoutVars>
          <dgm:animLvl val="lvl"/>
          <dgm:resizeHandles val="exact"/>
        </dgm:presLayoutVars>
      </dgm:prSet>
      <dgm:spPr/>
    </dgm:pt>
    <dgm:pt modelId="{56E3A8A7-0FD8-4D6A-9F5D-EC29F107AEBC}" type="pres">
      <dgm:prSet presAssocID="{47E63919-1B7F-475A-AA1F-86B663BF683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DEF53B4-7D2B-4E3B-9528-EF09740C8418}" type="pres">
      <dgm:prSet presAssocID="{B0AB43C4-DA19-45A2-BDAF-17BB14D95826}" presName="spacer" presStyleCnt="0"/>
      <dgm:spPr/>
    </dgm:pt>
    <dgm:pt modelId="{C0331486-4EA0-483B-A06A-2C683CE2BB95}" type="pres">
      <dgm:prSet presAssocID="{66B4F7BD-2A39-4468-82E1-A0C0DB8C5286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B2CD9D0F-FE5D-4269-82D7-25B49B5C0648}" type="presOf" srcId="{47E63919-1B7F-475A-AA1F-86B663BF6832}" destId="{56E3A8A7-0FD8-4D6A-9F5D-EC29F107AEBC}" srcOrd="0" destOrd="0" presId="urn:microsoft.com/office/officeart/2005/8/layout/vList2"/>
    <dgm:cxn modelId="{E43A062D-5739-4832-ADE2-9607D69FC078}" type="presOf" srcId="{CC68EB3E-BB40-4925-8DC8-DA6DEE2D8DCF}" destId="{F04AB499-8F8A-4821-835C-B20AC5D73D39}" srcOrd="0" destOrd="0" presId="urn:microsoft.com/office/officeart/2005/8/layout/vList2"/>
    <dgm:cxn modelId="{3EDB1034-71B9-4F36-A99D-423389E853CA}" type="presOf" srcId="{66B4F7BD-2A39-4468-82E1-A0C0DB8C5286}" destId="{C0331486-4EA0-483B-A06A-2C683CE2BB95}" srcOrd="0" destOrd="0" presId="urn:microsoft.com/office/officeart/2005/8/layout/vList2"/>
    <dgm:cxn modelId="{14127ED9-16E0-4B7C-A01A-A1A1085CA7AA}" srcId="{CC68EB3E-BB40-4925-8DC8-DA6DEE2D8DCF}" destId="{66B4F7BD-2A39-4468-82E1-A0C0DB8C5286}" srcOrd="1" destOrd="0" parTransId="{FFFB9CD7-011E-4945-91D6-716F515E0834}" sibTransId="{6547D51B-7DA1-46C2-95D7-1480435E5C92}"/>
    <dgm:cxn modelId="{BA62A5E2-AAC2-4710-9884-8EB9B5BE9972}" srcId="{CC68EB3E-BB40-4925-8DC8-DA6DEE2D8DCF}" destId="{47E63919-1B7F-475A-AA1F-86B663BF6832}" srcOrd="0" destOrd="0" parTransId="{91F46643-762D-44F5-ACEB-EC35B856723B}" sibTransId="{B0AB43C4-DA19-45A2-BDAF-17BB14D95826}"/>
    <dgm:cxn modelId="{0E2D5AB3-D73C-4CF4-96B9-DEC7429CB01C}" type="presParOf" srcId="{F04AB499-8F8A-4821-835C-B20AC5D73D39}" destId="{56E3A8A7-0FD8-4D6A-9F5D-EC29F107AEBC}" srcOrd="0" destOrd="0" presId="urn:microsoft.com/office/officeart/2005/8/layout/vList2"/>
    <dgm:cxn modelId="{B8E6B3D7-E63E-40DD-BC84-A8457E7A9E50}" type="presParOf" srcId="{F04AB499-8F8A-4821-835C-B20AC5D73D39}" destId="{5DEF53B4-7D2B-4E3B-9528-EF09740C8418}" srcOrd="1" destOrd="0" presId="urn:microsoft.com/office/officeart/2005/8/layout/vList2"/>
    <dgm:cxn modelId="{D5E4357E-B705-486B-B262-64268ADF1BCE}" type="presParOf" srcId="{F04AB499-8F8A-4821-835C-B20AC5D73D39}" destId="{C0331486-4EA0-483B-A06A-2C683CE2BB95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C68EB3E-BB40-4925-8DC8-DA6DEE2D8DCF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E63919-1B7F-475A-AA1F-86B663BF6832}">
      <dgm:prSet/>
      <dgm:spPr/>
      <dgm:t>
        <a:bodyPr/>
        <a:lstStyle/>
        <a:p>
          <a:r>
            <a:rPr lang="en-MT"/>
            <a:t>The user makes a question to Azure Open AI</a:t>
          </a:r>
          <a:endParaRPr lang="en-US"/>
        </a:p>
      </dgm:t>
    </dgm:pt>
    <dgm:pt modelId="{91F46643-762D-44F5-ACEB-EC35B856723B}" type="parTrans" cxnId="{BA62A5E2-AAC2-4710-9884-8EB9B5BE9972}">
      <dgm:prSet/>
      <dgm:spPr/>
      <dgm:t>
        <a:bodyPr/>
        <a:lstStyle/>
        <a:p>
          <a:endParaRPr lang="en-US"/>
        </a:p>
      </dgm:t>
    </dgm:pt>
    <dgm:pt modelId="{B0AB43C4-DA19-45A2-BDAF-17BB14D95826}" type="sibTrans" cxnId="{BA62A5E2-AAC2-4710-9884-8EB9B5BE9972}">
      <dgm:prSet/>
      <dgm:spPr/>
      <dgm:t>
        <a:bodyPr/>
        <a:lstStyle/>
        <a:p>
          <a:endParaRPr lang="en-US"/>
        </a:p>
      </dgm:t>
    </dgm:pt>
    <dgm:pt modelId="{66B4F7BD-2A39-4468-82E1-A0C0DB8C5286}">
      <dgm:prSet/>
      <dgm:spPr/>
      <dgm:t>
        <a:bodyPr/>
        <a:lstStyle/>
        <a:p>
          <a:r>
            <a:rPr lang="en-MT"/>
            <a:t>AOA create embeddings/vectors for the question</a:t>
          </a:r>
          <a:endParaRPr lang="en-US"/>
        </a:p>
      </dgm:t>
    </dgm:pt>
    <dgm:pt modelId="{FFFB9CD7-011E-4945-91D6-716F515E0834}" type="parTrans" cxnId="{14127ED9-16E0-4B7C-A01A-A1A1085CA7AA}">
      <dgm:prSet/>
      <dgm:spPr/>
      <dgm:t>
        <a:bodyPr/>
        <a:lstStyle/>
        <a:p>
          <a:endParaRPr lang="en-US"/>
        </a:p>
      </dgm:t>
    </dgm:pt>
    <dgm:pt modelId="{6547D51B-7DA1-46C2-95D7-1480435E5C92}" type="sibTrans" cxnId="{14127ED9-16E0-4B7C-A01A-A1A1085CA7AA}">
      <dgm:prSet/>
      <dgm:spPr/>
      <dgm:t>
        <a:bodyPr/>
        <a:lstStyle/>
        <a:p>
          <a:endParaRPr lang="en-US"/>
        </a:p>
      </dgm:t>
    </dgm:pt>
    <dgm:pt modelId="{CBADA8A7-FF8C-4A35-8EEC-30ED2EB86D77}">
      <dgm:prSet/>
      <dgm:spPr/>
      <dgm:t>
        <a:bodyPr/>
        <a:lstStyle/>
        <a:p>
          <a:r>
            <a:rPr lang="en-MT" dirty="0"/>
            <a:t>AOA uses the embeddings to search related documents</a:t>
          </a:r>
          <a:endParaRPr lang="en-US" dirty="0"/>
        </a:p>
      </dgm:t>
    </dgm:pt>
    <dgm:pt modelId="{D0AB9CE5-7DAA-4CD3-9E03-7E8143F6E8EE}" type="parTrans" cxnId="{655AACC0-9F5B-4E20-AD65-E2700A7C1FC3}">
      <dgm:prSet/>
      <dgm:spPr/>
      <dgm:t>
        <a:bodyPr/>
        <a:lstStyle/>
        <a:p>
          <a:endParaRPr lang="en-US"/>
        </a:p>
      </dgm:t>
    </dgm:pt>
    <dgm:pt modelId="{E6705158-A9E2-4657-8A26-17207A184AF9}" type="sibTrans" cxnId="{655AACC0-9F5B-4E20-AD65-E2700A7C1FC3}">
      <dgm:prSet/>
      <dgm:spPr/>
      <dgm:t>
        <a:bodyPr/>
        <a:lstStyle/>
        <a:p>
          <a:endParaRPr lang="en-US"/>
        </a:p>
      </dgm:t>
    </dgm:pt>
    <dgm:pt modelId="{F04AB499-8F8A-4821-835C-B20AC5D73D39}" type="pres">
      <dgm:prSet presAssocID="{CC68EB3E-BB40-4925-8DC8-DA6DEE2D8DCF}" presName="linear" presStyleCnt="0">
        <dgm:presLayoutVars>
          <dgm:animLvl val="lvl"/>
          <dgm:resizeHandles val="exact"/>
        </dgm:presLayoutVars>
      </dgm:prSet>
      <dgm:spPr/>
    </dgm:pt>
    <dgm:pt modelId="{56E3A8A7-0FD8-4D6A-9F5D-EC29F107AEBC}" type="pres">
      <dgm:prSet presAssocID="{47E63919-1B7F-475A-AA1F-86B663BF683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DEF53B4-7D2B-4E3B-9528-EF09740C8418}" type="pres">
      <dgm:prSet presAssocID="{B0AB43C4-DA19-45A2-BDAF-17BB14D95826}" presName="spacer" presStyleCnt="0"/>
      <dgm:spPr/>
    </dgm:pt>
    <dgm:pt modelId="{C0331486-4EA0-483B-A06A-2C683CE2BB95}" type="pres">
      <dgm:prSet presAssocID="{66B4F7BD-2A39-4468-82E1-A0C0DB8C528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9762D2F-528A-480D-B5D0-0A45A6F6F7F9}" type="pres">
      <dgm:prSet presAssocID="{6547D51B-7DA1-46C2-95D7-1480435E5C92}" presName="spacer" presStyleCnt="0"/>
      <dgm:spPr/>
    </dgm:pt>
    <dgm:pt modelId="{61BAB379-F1E6-49C9-A790-493EFC1746CF}" type="pres">
      <dgm:prSet presAssocID="{CBADA8A7-FF8C-4A35-8EEC-30ED2EB86D7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2CD9D0F-FE5D-4269-82D7-25B49B5C0648}" type="presOf" srcId="{47E63919-1B7F-475A-AA1F-86B663BF6832}" destId="{56E3A8A7-0FD8-4D6A-9F5D-EC29F107AEBC}" srcOrd="0" destOrd="0" presId="urn:microsoft.com/office/officeart/2005/8/layout/vList2"/>
    <dgm:cxn modelId="{E43A062D-5739-4832-ADE2-9607D69FC078}" type="presOf" srcId="{CC68EB3E-BB40-4925-8DC8-DA6DEE2D8DCF}" destId="{F04AB499-8F8A-4821-835C-B20AC5D73D39}" srcOrd="0" destOrd="0" presId="urn:microsoft.com/office/officeart/2005/8/layout/vList2"/>
    <dgm:cxn modelId="{3EDB1034-71B9-4F36-A99D-423389E853CA}" type="presOf" srcId="{66B4F7BD-2A39-4468-82E1-A0C0DB8C5286}" destId="{C0331486-4EA0-483B-A06A-2C683CE2BB95}" srcOrd="0" destOrd="0" presId="urn:microsoft.com/office/officeart/2005/8/layout/vList2"/>
    <dgm:cxn modelId="{655AACC0-9F5B-4E20-AD65-E2700A7C1FC3}" srcId="{CC68EB3E-BB40-4925-8DC8-DA6DEE2D8DCF}" destId="{CBADA8A7-FF8C-4A35-8EEC-30ED2EB86D77}" srcOrd="2" destOrd="0" parTransId="{D0AB9CE5-7DAA-4CD3-9E03-7E8143F6E8EE}" sibTransId="{E6705158-A9E2-4657-8A26-17207A184AF9}"/>
    <dgm:cxn modelId="{14127ED9-16E0-4B7C-A01A-A1A1085CA7AA}" srcId="{CC68EB3E-BB40-4925-8DC8-DA6DEE2D8DCF}" destId="{66B4F7BD-2A39-4468-82E1-A0C0DB8C5286}" srcOrd="1" destOrd="0" parTransId="{FFFB9CD7-011E-4945-91D6-716F515E0834}" sibTransId="{6547D51B-7DA1-46C2-95D7-1480435E5C92}"/>
    <dgm:cxn modelId="{BA62A5E2-AAC2-4710-9884-8EB9B5BE9972}" srcId="{CC68EB3E-BB40-4925-8DC8-DA6DEE2D8DCF}" destId="{47E63919-1B7F-475A-AA1F-86B663BF6832}" srcOrd="0" destOrd="0" parTransId="{91F46643-762D-44F5-ACEB-EC35B856723B}" sibTransId="{B0AB43C4-DA19-45A2-BDAF-17BB14D95826}"/>
    <dgm:cxn modelId="{3D9543FC-DDDE-4E9F-BBE6-410A71A31E1B}" type="presOf" srcId="{CBADA8A7-FF8C-4A35-8EEC-30ED2EB86D77}" destId="{61BAB379-F1E6-49C9-A790-493EFC1746CF}" srcOrd="0" destOrd="0" presId="urn:microsoft.com/office/officeart/2005/8/layout/vList2"/>
    <dgm:cxn modelId="{0E2D5AB3-D73C-4CF4-96B9-DEC7429CB01C}" type="presParOf" srcId="{F04AB499-8F8A-4821-835C-B20AC5D73D39}" destId="{56E3A8A7-0FD8-4D6A-9F5D-EC29F107AEBC}" srcOrd="0" destOrd="0" presId="urn:microsoft.com/office/officeart/2005/8/layout/vList2"/>
    <dgm:cxn modelId="{B8E6B3D7-E63E-40DD-BC84-A8457E7A9E50}" type="presParOf" srcId="{F04AB499-8F8A-4821-835C-B20AC5D73D39}" destId="{5DEF53B4-7D2B-4E3B-9528-EF09740C8418}" srcOrd="1" destOrd="0" presId="urn:microsoft.com/office/officeart/2005/8/layout/vList2"/>
    <dgm:cxn modelId="{D5E4357E-B705-486B-B262-64268ADF1BCE}" type="presParOf" srcId="{F04AB499-8F8A-4821-835C-B20AC5D73D39}" destId="{C0331486-4EA0-483B-A06A-2C683CE2BB95}" srcOrd="2" destOrd="0" presId="urn:microsoft.com/office/officeart/2005/8/layout/vList2"/>
    <dgm:cxn modelId="{DA1FE485-3A7C-4C0C-A1C3-D278DFC11D09}" type="presParOf" srcId="{F04AB499-8F8A-4821-835C-B20AC5D73D39}" destId="{B9762D2F-528A-480D-B5D0-0A45A6F6F7F9}" srcOrd="3" destOrd="0" presId="urn:microsoft.com/office/officeart/2005/8/layout/vList2"/>
    <dgm:cxn modelId="{21723C4F-58D5-444C-AD3E-F31AC94F5757}" type="presParOf" srcId="{F04AB499-8F8A-4821-835C-B20AC5D73D39}" destId="{61BAB379-F1E6-49C9-A790-493EFC1746C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C68EB3E-BB40-4925-8DC8-DA6DEE2D8DCF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7E63919-1B7F-475A-AA1F-86B663BF6832}">
      <dgm:prSet/>
      <dgm:spPr/>
      <dgm:t>
        <a:bodyPr/>
        <a:lstStyle/>
        <a:p>
          <a:r>
            <a:rPr lang="en-MT"/>
            <a:t>The user makes a question to Azure Open AI</a:t>
          </a:r>
          <a:endParaRPr lang="en-US"/>
        </a:p>
      </dgm:t>
    </dgm:pt>
    <dgm:pt modelId="{91F46643-762D-44F5-ACEB-EC35B856723B}" type="parTrans" cxnId="{BA62A5E2-AAC2-4710-9884-8EB9B5BE9972}">
      <dgm:prSet/>
      <dgm:spPr/>
      <dgm:t>
        <a:bodyPr/>
        <a:lstStyle/>
        <a:p>
          <a:endParaRPr lang="en-US"/>
        </a:p>
      </dgm:t>
    </dgm:pt>
    <dgm:pt modelId="{B0AB43C4-DA19-45A2-BDAF-17BB14D95826}" type="sibTrans" cxnId="{BA62A5E2-AAC2-4710-9884-8EB9B5BE9972}">
      <dgm:prSet/>
      <dgm:spPr/>
      <dgm:t>
        <a:bodyPr/>
        <a:lstStyle/>
        <a:p>
          <a:endParaRPr lang="en-US"/>
        </a:p>
      </dgm:t>
    </dgm:pt>
    <dgm:pt modelId="{66B4F7BD-2A39-4468-82E1-A0C0DB8C5286}">
      <dgm:prSet/>
      <dgm:spPr/>
      <dgm:t>
        <a:bodyPr/>
        <a:lstStyle/>
        <a:p>
          <a:r>
            <a:rPr lang="en-MT"/>
            <a:t>AOA create embeddings/vectors for the question</a:t>
          </a:r>
          <a:endParaRPr lang="en-US"/>
        </a:p>
      </dgm:t>
    </dgm:pt>
    <dgm:pt modelId="{FFFB9CD7-011E-4945-91D6-716F515E0834}" type="parTrans" cxnId="{14127ED9-16E0-4B7C-A01A-A1A1085CA7AA}">
      <dgm:prSet/>
      <dgm:spPr/>
      <dgm:t>
        <a:bodyPr/>
        <a:lstStyle/>
        <a:p>
          <a:endParaRPr lang="en-US"/>
        </a:p>
      </dgm:t>
    </dgm:pt>
    <dgm:pt modelId="{6547D51B-7DA1-46C2-95D7-1480435E5C92}" type="sibTrans" cxnId="{14127ED9-16E0-4B7C-A01A-A1A1085CA7AA}">
      <dgm:prSet/>
      <dgm:spPr/>
      <dgm:t>
        <a:bodyPr/>
        <a:lstStyle/>
        <a:p>
          <a:endParaRPr lang="en-US"/>
        </a:p>
      </dgm:t>
    </dgm:pt>
    <dgm:pt modelId="{CBADA8A7-FF8C-4A35-8EEC-30ED2EB86D77}">
      <dgm:prSet/>
      <dgm:spPr/>
      <dgm:t>
        <a:bodyPr/>
        <a:lstStyle/>
        <a:p>
          <a:r>
            <a:rPr lang="en-MT" dirty="0"/>
            <a:t>AOA uses the embeddings to search related documents</a:t>
          </a:r>
          <a:endParaRPr lang="en-US" dirty="0"/>
        </a:p>
      </dgm:t>
    </dgm:pt>
    <dgm:pt modelId="{D0AB9CE5-7DAA-4CD3-9E03-7E8143F6E8EE}" type="parTrans" cxnId="{655AACC0-9F5B-4E20-AD65-E2700A7C1FC3}">
      <dgm:prSet/>
      <dgm:spPr/>
      <dgm:t>
        <a:bodyPr/>
        <a:lstStyle/>
        <a:p>
          <a:endParaRPr lang="en-US"/>
        </a:p>
      </dgm:t>
    </dgm:pt>
    <dgm:pt modelId="{E6705158-A9E2-4657-8A26-17207A184AF9}" type="sibTrans" cxnId="{655AACC0-9F5B-4E20-AD65-E2700A7C1FC3}">
      <dgm:prSet/>
      <dgm:spPr/>
      <dgm:t>
        <a:bodyPr/>
        <a:lstStyle/>
        <a:p>
          <a:endParaRPr lang="en-US"/>
        </a:p>
      </dgm:t>
    </dgm:pt>
    <dgm:pt modelId="{A5B3D5A6-F64B-442C-B3ED-21872769E17D}">
      <dgm:prSet/>
      <dgm:spPr/>
      <dgm:t>
        <a:bodyPr/>
        <a:lstStyle/>
        <a:p>
          <a:r>
            <a:rPr lang="en-MT"/>
            <a:t>AOA Builds the prompt using the located documents</a:t>
          </a:r>
          <a:endParaRPr lang="en-US"/>
        </a:p>
      </dgm:t>
    </dgm:pt>
    <dgm:pt modelId="{618121D4-5879-405B-B157-EEC536EE9A0F}" type="parTrans" cxnId="{BB821958-3F1F-41E3-986C-4F4649502A7F}">
      <dgm:prSet/>
      <dgm:spPr/>
      <dgm:t>
        <a:bodyPr/>
        <a:lstStyle/>
        <a:p>
          <a:endParaRPr lang="en-US"/>
        </a:p>
      </dgm:t>
    </dgm:pt>
    <dgm:pt modelId="{A1779E31-2A6B-4B82-A8EE-644C2B574EFA}" type="sibTrans" cxnId="{BB821958-3F1F-41E3-986C-4F4649502A7F}">
      <dgm:prSet/>
      <dgm:spPr/>
      <dgm:t>
        <a:bodyPr/>
        <a:lstStyle/>
        <a:p>
          <a:endParaRPr lang="en-US"/>
        </a:p>
      </dgm:t>
    </dgm:pt>
    <dgm:pt modelId="{D0719902-642F-4A15-BABB-1EF22AF7A778}">
      <dgm:prSet/>
      <dgm:spPr/>
      <dgm:t>
        <a:bodyPr/>
        <a:lstStyle/>
        <a:p>
          <a:r>
            <a:rPr lang="en-MT"/>
            <a:t>AOA Sends the prompt to the GPT model</a:t>
          </a:r>
          <a:endParaRPr lang="en-US"/>
        </a:p>
      </dgm:t>
    </dgm:pt>
    <dgm:pt modelId="{A34AD5C1-3AFC-44C3-A9AD-C991F028B69B}" type="parTrans" cxnId="{2E9602C8-7A45-4F65-B5DD-8D4E55EEA59E}">
      <dgm:prSet/>
      <dgm:spPr/>
      <dgm:t>
        <a:bodyPr/>
        <a:lstStyle/>
        <a:p>
          <a:endParaRPr lang="en-US"/>
        </a:p>
      </dgm:t>
    </dgm:pt>
    <dgm:pt modelId="{55208E5B-B1BD-49F7-A950-DBE92FCB2C27}" type="sibTrans" cxnId="{2E9602C8-7A45-4F65-B5DD-8D4E55EEA59E}">
      <dgm:prSet/>
      <dgm:spPr/>
      <dgm:t>
        <a:bodyPr/>
        <a:lstStyle/>
        <a:p>
          <a:endParaRPr lang="en-US"/>
        </a:p>
      </dgm:t>
    </dgm:pt>
    <dgm:pt modelId="{2AA079FF-29B7-4909-BEC4-0C31ED847E97}">
      <dgm:prSet/>
      <dgm:spPr/>
      <dgm:t>
        <a:bodyPr/>
        <a:lstStyle/>
        <a:p>
          <a:r>
            <a:rPr lang="en-MT" dirty="0"/>
            <a:t>AOA Receives the answer and delivers to the user</a:t>
          </a:r>
          <a:endParaRPr lang="en-US" dirty="0"/>
        </a:p>
      </dgm:t>
    </dgm:pt>
    <dgm:pt modelId="{B31EA8EC-F4A5-48E6-95A6-C193A6E3AD57}" type="parTrans" cxnId="{3B250E0B-6FCC-4A7D-B709-59690C3AB741}">
      <dgm:prSet/>
      <dgm:spPr/>
      <dgm:t>
        <a:bodyPr/>
        <a:lstStyle/>
        <a:p>
          <a:endParaRPr lang="en-US"/>
        </a:p>
      </dgm:t>
    </dgm:pt>
    <dgm:pt modelId="{0827D824-8EBB-4A5B-9BEF-DE8FE3E7D435}" type="sibTrans" cxnId="{3B250E0B-6FCC-4A7D-B709-59690C3AB741}">
      <dgm:prSet/>
      <dgm:spPr/>
      <dgm:t>
        <a:bodyPr/>
        <a:lstStyle/>
        <a:p>
          <a:endParaRPr lang="en-US"/>
        </a:p>
      </dgm:t>
    </dgm:pt>
    <dgm:pt modelId="{F04AB499-8F8A-4821-835C-B20AC5D73D39}" type="pres">
      <dgm:prSet presAssocID="{CC68EB3E-BB40-4925-8DC8-DA6DEE2D8DCF}" presName="linear" presStyleCnt="0">
        <dgm:presLayoutVars>
          <dgm:animLvl val="lvl"/>
          <dgm:resizeHandles val="exact"/>
        </dgm:presLayoutVars>
      </dgm:prSet>
      <dgm:spPr/>
    </dgm:pt>
    <dgm:pt modelId="{56E3A8A7-0FD8-4D6A-9F5D-EC29F107AEBC}" type="pres">
      <dgm:prSet presAssocID="{47E63919-1B7F-475A-AA1F-86B663BF6832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5DEF53B4-7D2B-4E3B-9528-EF09740C8418}" type="pres">
      <dgm:prSet presAssocID="{B0AB43C4-DA19-45A2-BDAF-17BB14D95826}" presName="spacer" presStyleCnt="0"/>
      <dgm:spPr/>
    </dgm:pt>
    <dgm:pt modelId="{C0331486-4EA0-483B-A06A-2C683CE2BB95}" type="pres">
      <dgm:prSet presAssocID="{66B4F7BD-2A39-4468-82E1-A0C0DB8C5286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B9762D2F-528A-480D-B5D0-0A45A6F6F7F9}" type="pres">
      <dgm:prSet presAssocID="{6547D51B-7DA1-46C2-95D7-1480435E5C92}" presName="spacer" presStyleCnt="0"/>
      <dgm:spPr/>
    </dgm:pt>
    <dgm:pt modelId="{61BAB379-F1E6-49C9-A790-493EFC1746CF}" type="pres">
      <dgm:prSet presAssocID="{CBADA8A7-FF8C-4A35-8EEC-30ED2EB86D7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21884FDB-CCA0-4EAF-8023-E00BD0493476}" type="pres">
      <dgm:prSet presAssocID="{E6705158-A9E2-4657-8A26-17207A184AF9}" presName="spacer" presStyleCnt="0"/>
      <dgm:spPr/>
    </dgm:pt>
    <dgm:pt modelId="{A02B7D2D-FF50-4AC6-9132-67D054F54135}" type="pres">
      <dgm:prSet presAssocID="{A5B3D5A6-F64B-442C-B3ED-21872769E17D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80DC3762-5DC2-446E-97DD-8FD1147AA4B8}" type="pres">
      <dgm:prSet presAssocID="{A1779E31-2A6B-4B82-A8EE-644C2B574EFA}" presName="spacer" presStyleCnt="0"/>
      <dgm:spPr/>
    </dgm:pt>
    <dgm:pt modelId="{0ED55A2E-51B5-4D59-B517-01DA3AFE4871}" type="pres">
      <dgm:prSet presAssocID="{D0719902-642F-4A15-BABB-1EF22AF7A778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AD16371A-5E09-48C0-B781-CCC0CEBC6282}" type="pres">
      <dgm:prSet presAssocID="{55208E5B-B1BD-49F7-A950-DBE92FCB2C27}" presName="spacer" presStyleCnt="0"/>
      <dgm:spPr/>
    </dgm:pt>
    <dgm:pt modelId="{1BB09380-5B6B-4CF9-997B-D986818AF6E0}" type="pres">
      <dgm:prSet presAssocID="{2AA079FF-29B7-4909-BEC4-0C31ED847E97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3B250E0B-6FCC-4A7D-B709-59690C3AB741}" srcId="{CC68EB3E-BB40-4925-8DC8-DA6DEE2D8DCF}" destId="{2AA079FF-29B7-4909-BEC4-0C31ED847E97}" srcOrd="5" destOrd="0" parTransId="{B31EA8EC-F4A5-48E6-95A6-C193A6E3AD57}" sibTransId="{0827D824-8EBB-4A5B-9BEF-DE8FE3E7D435}"/>
    <dgm:cxn modelId="{B2CD9D0F-FE5D-4269-82D7-25B49B5C0648}" type="presOf" srcId="{47E63919-1B7F-475A-AA1F-86B663BF6832}" destId="{56E3A8A7-0FD8-4D6A-9F5D-EC29F107AEBC}" srcOrd="0" destOrd="0" presId="urn:microsoft.com/office/officeart/2005/8/layout/vList2"/>
    <dgm:cxn modelId="{0C951426-744C-4BC5-8D33-AE4589DF8284}" type="presOf" srcId="{D0719902-642F-4A15-BABB-1EF22AF7A778}" destId="{0ED55A2E-51B5-4D59-B517-01DA3AFE4871}" srcOrd="0" destOrd="0" presId="urn:microsoft.com/office/officeart/2005/8/layout/vList2"/>
    <dgm:cxn modelId="{E43A062D-5739-4832-ADE2-9607D69FC078}" type="presOf" srcId="{CC68EB3E-BB40-4925-8DC8-DA6DEE2D8DCF}" destId="{F04AB499-8F8A-4821-835C-B20AC5D73D39}" srcOrd="0" destOrd="0" presId="urn:microsoft.com/office/officeart/2005/8/layout/vList2"/>
    <dgm:cxn modelId="{3EDB1034-71B9-4F36-A99D-423389E853CA}" type="presOf" srcId="{66B4F7BD-2A39-4468-82E1-A0C0DB8C5286}" destId="{C0331486-4EA0-483B-A06A-2C683CE2BB95}" srcOrd="0" destOrd="0" presId="urn:microsoft.com/office/officeart/2005/8/layout/vList2"/>
    <dgm:cxn modelId="{B1355944-6A04-42D8-976C-22F7114742E2}" type="presOf" srcId="{A5B3D5A6-F64B-442C-B3ED-21872769E17D}" destId="{A02B7D2D-FF50-4AC6-9132-67D054F54135}" srcOrd="0" destOrd="0" presId="urn:microsoft.com/office/officeart/2005/8/layout/vList2"/>
    <dgm:cxn modelId="{BB821958-3F1F-41E3-986C-4F4649502A7F}" srcId="{CC68EB3E-BB40-4925-8DC8-DA6DEE2D8DCF}" destId="{A5B3D5A6-F64B-442C-B3ED-21872769E17D}" srcOrd="3" destOrd="0" parTransId="{618121D4-5879-405B-B157-EEC536EE9A0F}" sibTransId="{A1779E31-2A6B-4B82-A8EE-644C2B574EFA}"/>
    <dgm:cxn modelId="{1A895987-7FB9-4FCD-82D9-A12B77693EB9}" type="presOf" srcId="{2AA079FF-29B7-4909-BEC4-0C31ED847E97}" destId="{1BB09380-5B6B-4CF9-997B-D986818AF6E0}" srcOrd="0" destOrd="0" presId="urn:microsoft.com/office/officeart/2005/8/layout/vList2"/>
    <dgm:cxn modelId="{655AACC0-9F5B-4E20-AD65-E2700A7C1FC3}" srcId="{CC68EB3E-BB40-4925-8DC8-DA6DEE2D8DCF}" destId="{CBADA8A7-FF8C-4A35-8EEC-30ED2EB86D77}" srcOrd="2" destOrd="0" parTransId="{D0AB9CE5-7DAA-4CD3-9E03-7E8143F6E8EE}" sibTransId="{E6705158-A9E2-4657-8A26-17207A184AF9}"/>
    <dgm:cxn modelId="{2E9602C8-7A45-4F65-B5DD-8D4E55EEA59E}" srcId="{CC68EB3E-BB40-4925-8DC8-DA6DEE2D8DCF}" destId="{D0719902-642F-4A15-BABB-1EF22AF7A778}" srcOrd="4" destOrd="0" parTransId="{A34AD5C1-3AFC-44C3-A9AD-C991F028B69B}" sibTransId="{55208E5B-B1BD-49F7-A950-DBE92FCB2C27}"/>
    <dgm:cxn modelId="{14127ED9-16E0-4B7C-A01A-A1A1085CA7AA}" srcId="{CC68EB3E-BB40-4925-8DC8-DA6DEE2D8DCF}" destId="{66B4F7BD-2A39-4468-82E1-A0C0DB8C5286}" srcOrd="1" destOrd="0" parTransId="{FFFB9CD7-011E-4945-91D6-716F515E0834}" sibTransId="{6547D51B-7DA1-46C2-95D7-1480435E5C92}"/>
    <dgm:cxn modelId="{BA62A5E2-AAC2-4710-9884-8EB9B5BE9972}" srcId="{CC68EB3E-BB40-4925-8DC8-DA6DEE2D8DCF}" destId="{47E63919-1B7F-475A-AA1F-86B663BF6832}" srcOrd="0" destOrd="0" parTransId="{91F46643-762D-44F5-ACEB-EC35B856723B}" sibTransId="{B0AB43C4-DA19-45A2-BDAF-17BB14D95826}"/>
    <dgm:cxn modelId="{3D9543FC-DDDE-4E9F-BBE6-410A71A31E1B}" type="presOf" srcId="{CBADA8A7-FF8C-4A35-8EEC-30ED2EB86D77}" destId="{61BAB379-F1E6-49C9-A790-493EFC1746CF}" srcOrd="0" destOrd="0" presId="urn:microsoft.com/office/officeart/2005/8/layout/vList2"/>
    <dgm:cxn modelId="{0E2D5AB3-D73C-4CF4-96B9-DEC7429CB01C}" type="presParOf" srcId="{F04AB499-8F8A-4821-835C-B20AC5D73D39}" destId="{56E3A8A7-0FD8-4D6A-9F5D-EC29F107AEBC}" srcOrd="0" destOrd="0" presId="urn:microsoft.com/office/officeart/2005/8/layout/vList2"/>
    <dgm:cxn modelId="{B8E6B3D7-E63E-40DD-BC84-A8457E7A9E50}" type="presParOf" srcId="{F04AB499-8F8A-4821-835C-B20AC5D73D39}" destId="{5DEF53B4-7D2B-4E3B-9528-EF09740C8418}" srcOrd="1" destOrd="0" presId="urn:microsoft.com/office/officeart/2005/8/layout/vList2"/>
    <dgm:cxn modelId="{D5E4357E-B705-486B-B262-64268ADF1BCE}" type="presParOf" srcId="{F04AB499-8F8A-4821-835C-B20AC5D73D39}" destId="{C0331486-4EA0-483B-A06A-2C683CE2BB95}" srcOrd="2" destOrd="0" presId="urn:microsoft.com/office/officeart/2005/8/layout/vList2"/>
    <dgm:cxn modelId="{DA1FE485-3A7C-4C0C-A1C3-D278DFC11D09}" type="presParOf" srcId="{F04AB499-8F8A-4821-835C-B20AC5D73D39}" destId="{B9762D2F-528A-480D-B5D0-0A45A6F6F7F9}" srcOrd="3" destOrd="0" presId="urn:microsoft.com/office/officeart/2005/8/layout/vList2"/>
    <dgm:cxn modelId="{21723C4F-58D5-444C-AD3E-F31AC94F5757}" type="presParOf" srcId="{F04AB499-8F8A-4821-835C-B20AC5D73D39}" destId="{61BAB379-F1E6-49C9-A790-493EFC1746CF}" srcOrd="4" destOrd="0" presId="urn:microsoft.com/office/officeart/2005/8/layout/vList2"/>
    <dgm:cxn modelId="{E7F48021-5B2B-4EE0-A54D-41A4D2460CAA}" type="presParOf" srcId="{F04AB499-8F8A-4821-835C-B20AC5D73D39}" destId="{21884FDB-CCA0-4EAF-8023-E00BD0493476}" srcOrd="5" destOrd="0" presId="urn:microsoft.com/office/officeart/2005/8/layout/vList2"/>
    <dgm:cxn modelId="{AA55B8BF-5C81-4043-9CD1-AE5259D7DD3A}" type="presParOf" srcId="{F04AB499-8F8A-4821-835C-B20AC5D73D39}" destId="{A02B7D2D-FF50-4AC6-9132-67D054F54135}" srcOrd="6" destOrd="0" presId="urn:microsoft.com/office/officeart/2005/8/layout/vList2"/>
    <dgm:cxn modelId="{C3239C80-E348-40A5-B598-E3975A5D2481}" type="presParOf" srcId="{F04AB499-8F8A-4821-835C-B20AC5D73D39}" destId="{80DC3762-5DC2-446E-97DD-8FD1147AA4B8}" srcOrd="7" destOrd="0" presId="urn:microsoft.com/office/officeart/2005/8/layout/vList2"/>
    <dgm:cxn modelId="{A3889832-EA75-4629-8203-DF49EFF91403}" type="presParOf" srcId="{F04AB499-8F8A-4821-835C-B20AC5D73D39}" destId="{0ED55A2E-51B5-4D59-B517-01DA3AFE4871}" srcOrd="8" destOrd="0" presId="urn:microsoft.com/office/officeart/2005/8/layout/vList2"/>
    <dgm:cxn modelId="{97C0DD74-E1AB-4A1C-80E8-23CCEB1BB26F}" type="presParOf" srcId="{F04AB499-8F8A-4821-835C-B20AC5D73D39}" destId="{AD16371A-5E09-48C0-B781-CCC0CEBC6282}" srcOrd="9" destOrd="0" presId="urn:microsoft.com/office/officeart/2005/8/layout/vList2"/>
    <dgm:cxn modelId="{43904F00-CBAE-435F-B9E0-5F20B71F1149}" type="presParOf" srcId="{F04AB499-8F8A-4821-835C-B20AC5D73D39}" destId="{1BB09380-5B6B-4CF9-997B-D986818AF6E0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C68EB3E-BB40-4925-8DC8-DA6DEE2D8DCF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7E63919-1B7F-475A-AA1F-86B663BF6832}">
      <dgm:prSet/>
      <dgm:spPr/>
      <dgm:t>
        <a:bodyPr/>
        <a:lstStyle/>
        <a:p>
          <a:r>
            <a:rPr lang="en-MT"/>
            <a:t>The user makes a question to Azure Open AI</a:t>
          </a:r>
          <a:endParaRPr lang="en-US"/>
        </a:p>
      </dgm:t>
    </dgm:pt>
    <dgm:pt modelId="{91F46643-762D-44F5-ACEB-EC35B856723B}" type="parTrans" cxnId="{BA62A5E2-AAC2-4710-9884-8EB9B5BE9972}">
      <dgm:prSet/>
      <dgm:spPr/>
      <dgm:t>
        <a:bodyPr/>
        <a:lstStyle/>
        <a:p>
          <a:endParaRPr lang="en-US"/>
        </a:p>
      </dgm:t>
    </dgm:pt>
    <dgm:pt modelId="{B0AB43C4-DA19-45A2-BDAF-17BB14D95826}" type="sibTrans" cxnId="{BA62A5E2-AAC2-4710-9884-8EB9B5BE9972}">
      <dgm:prSet/>
      <dgm:spPr/>
      <dgm:t>
        <a:bodyPr/>
        <a:lstStyle/>
        <a:p>
          <a:endParaRPr lang="en-US"/>
        </a:p>
      </dgm:t>
    </dgm:pt>
    <dgm:pt modelId="{66B4F7BD-2A39-4468-82E1-A0C0DB8C5286}">
      <dgm:prSet/>
      <dgm:spPr/>
      <dgm:t>
        <a:bodyPr/>
        <a:lstStyle/>
        <a:p>
          <a:r>
            <a:rPr lang="en-MT"/>
            <a:t>AOA create embeddings/vectors for the question</a:t>
          </a:r>
          <a:endParaRPr lang="en-US"/>
        </a:p>
      </dgm:t>
    </dgm:pt>
    <dgm:pt modelId="{FFFB9CD7-011E-4945-91D6-716F515E0834}" type="parTrans" cxnId="{14127ED9-16E0-4B7C-A01A-A1A1085CA7AA}">
      <dgm:prSet/>
      <dgm:spPr/>
      <dgm:t>
        <a:bodyPr/>
        <a:lstStyle/>
        <a:p>
          <a:endParaRPr lang="en-US"/>
        </a:p>
      </dgm:t>
    </dgm:pt>
    <dgm:pt modelId="{6547D51B-7DA1-46C2-95D7-1480435E5C92}" type="sibTrans" cxnId="{14127ED9-16E0-4B7C-A01A-A1A1085CA7AA}">
      <dgm:prSet/>
      <dgm:spPr/>
      <dgm:t>
        <a:bodyPr/>
        <a:lstStyle/>
        <a:p>
          <a:endParaRPr lang="en-US"/>
        </a:p>
      </dgm:t>
    </dgm:pt>
    <dgm:pt modelId="{CBADA8A7-FF8C-4A35-8EEC-30ED2EB86D77}">
      <dgm:prSet/>
      <dgm:spPr/>
      <dgm:t>
        <a:bodyPr/>
        <a:lstStyle/>
        <a:p>
          <a:r>
            <a:rPr lang="en-MT"/>
            <a:t>AOA uses the embeddings to search related documents</a:t>
          </a:r>
          <a:endParaRPr lang="en-US"/>
        </a:p>
      </dgm:t>
    </dgm:pt>
    <dgm:pt modelId="{D0AB9CE5-7DAA-4CD3-9E03-7E8143F6E8EE}" type="parTrans" cxnId="{655AACC0-9F5B-4E20-AD65-E2700A7C1FC3}">
      <dgm:prSet/>
      <dgm:spPr/>
      <dgm:t>
        <a:bodyPr/>
        <a:lstStyle/>
        <a:p>
          <a:endParaRPr lang="en-US"/>
        </a:p>
      </dgm:t>
    </dgm:pt>
    <dgm:pt modelId="{E6705158-A9E2-4657-8A26-17207A184AF9}" type="sibTrans" cxnId="{655AACC0-9F5B-4E20-AD65-E2700A7C1FC3}">
      <dgm:prSet/>
      <dgm:spPr/>
      <dgm:t>
        <a:bodyPr/>
        <a:lstStyle/>
        <a:p>
          <a:endParaRPr lang="en-US"/>
        </a:p>
      </dgm:t>
    </dgm:pt>
    <dgm:pt modelId="{A5B3D5A6-F64B-442C-B3ED-21872769E17D}">
      <dgm:prSet/>
      <dgm:spPr/>
      <dgm:t>
        <a:bodyPr/>
        <a:lstStyle/>
        <a:p>
          <a:r>
            <a:rPr lang="en-MT"/>
            <a:t>AOA Builds the prompt using the located documents</a:t>
          </a:r>
          <a:endParaRPr lang="en-US"/>
        </a:p>
      </dgm:t>
    </dgm:pt>
    <dgm:pt modelId="{618121D4-5879-405B-B157-EEC536EE9A0F}" type="parTrans" cxnId="{BB821958-3F1F-41E3-986C-4F4649502A7F}">
      <dgm:prSet/>
      <dgm:spPr/>
      <dgm:t>
        <a:bodyPr/>
        <a:lstStyle/>
        <a:p>
          <a:endParaRPr lang="en-US"/>
        </a:p>
      </dgm:t>
    </dgm:pt>
    <dgm:pt modelId="{A1779E31-2A6B-4B82-A8EE-644C2B574EFA}" type="sibTrans" cxnId="{BB821958-3F1F-41E3-986C-4F4649502A7F}">
      <dgm:prSet/>
      <dgm:spPr/>
      <dgm:t>
        <a:bodyPr/>
        <a:lstStyle/>
        <a:p>
          <a:endParaRPr lang="en-US"/>
        </a:p>
      </dgm:t>
    </dgm:pt>
    <dgm:pt modelId="{D0719902-642F-4A15-BABB-1EF22AF7A778}">
      <dgm:prSet/>
      <dgm:spPr/>
      <dgm:t>
        <a:bodyPr/>
        <a:lstStyle/>
        <a:p>
          <a:r>
            <a:rPr lang="en-MT"/>
            <a:t>AOA Sends the prompt to the GPT model</a:t>
          </a:r>
          <a:endParaRPr lang="en-US"/>
        </a:p>
      </dgm:t>
    </dgm:pt>
    <dgm:pt modelId="{A34AD5C1-3AFC-44C3-A9AD-C991F028B69B}" type="parTrans" cxnId="{2E9602C8-7A45-4F65-B5DD-8D4E55EEA59E}">
      <dgm:prSet/>
      <dgm:spPr/>
      <dgm:t>
        <a:bodyPr/>
        <a:lstStyle/>
        <a:p>
          <a:endParaRPr lang="en-US"/>
        </a:p>
      </dgm:t>
    </dgm:pt>
    <dgm:pt modelId="{55208E5B-B1BD-49F7-A950-DBE92FCB2C27}" type="sibTrans" cxnId="{2E9602C8-7A45-4F65-B5DD-8D4E55EEA59E}">
      <dgm:prSet/>
      <dgm:spPr/>
      <dgm:t>
        <a:bodyPr/>
        <a:lstStyle/>
        <a:p>
          <a:endParaRPr lang="en-US"/>
        </a:p>
      </dgm:t>
    </dgm:pt>
    <dgm:pt modelId="{2AA079FF-29B7-4909-BEC4-0C31ED847E97}">
      <dgm:prSet/>
      <dgm:spPr/>
      <dgm:t>
        <a:bodyPr/>
        <a:lstStyle/>
        <a:p>
          <a:r>
            <a:rPr lang="en-MT"/>
            <a:t>AOA Receives the answer and delivers to the user</a:t>
          </a:r>
          <a:endParaRPr lang="en-US"/>
        </a:p>
      </dgm:t>
    </dgm:pt>
    <dgm:pt modelId="{B31EA8EC-F4A5-48E6-95A6-C193A6E3AD57}" type="parTrans" cxnId="{3B250E0B-6FCC-4A7D-B709-59690C3AB741}">
      <dgm:prSet/>
      <dgm:spPr/>
      <dgm:t>
        <a:bodyPr/>
        <a:lstStyle/>
        <a:p>
          <a:endParaRPr lang="en-US"/>
        </a:p>
      </dgm:t>
    </dgm:pt>
    <dgm:pt modelId="{0827D824-8EBB-4A5B-9BEF-DE8FE3E7D435}" type="sibTrans" cxnId="{3B250E0B-6FCC-4A7D-B709-59690C3AB741}">
      <dgm:prSet/>
      <dgm:spPr/>
      <dgm:t>
        <a:bodyPr/>
        <a:lstStyle/>
        <a:p>
          <a:endParaRPr lang="en-US"/>
        </a:p>
      </dgm:t>
    </dgm:pt>
    <dgm:pt modelId="{F04AB499-8F8A-4821-835C-B20AC5D73D39}" type="pres">
      <dgm:prSet presAssocID="{CC68EB3E-BB40-4925-8DC8-DA6DEE2D8DCF}" presName="linear" presStyleCnt="0">
        <dgm:presLayoutVars>
          <dgm:animLvl val="lvl"/>
          <dgm:resizeHandles val="exact"/>
        </dgm:presLayoutVars>
      </dgm:prSet>
      <dgm:spPr/>
    </dgm:pt>
    <dgm:pt modelId="{56E3A8A7-0FD8-4D6A-9F5D-EC29F107AEBC}" type="pres">
      <dgm:prSet presAssocID="{47E63919-1B7F-475A-AA1F-86B663BF6832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5DEF53B4-7D2B-4E3B-9528-EF09740C8418}" type="pres">
      <dgm:prSet presAssocID="{B0AB43C4-DA19-45A2-BDAF-17BB14D95826}" presName="spacer" presStyleCnt="0"/>
      <dgm:spPr/>
    </dgm:pt>
    <dgm:pt modelId="{C0331486-4EA0-483B-A06A-2C683CE2BB95}" type="pres">
      <dgm:prSet presAssocID="{66B4F7BD-2A39-4468-82E1-A0C0DB8C5286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B9762D2F-528A-480D-B5D0-0A45A6F6F7F9}" type="pres">
      <dgm:prSet presAssocID="{6547D51B-7DA1-46C2-95D7-1480435E5C92}" presName="spacer" presStyleCnt="0"/>
      <dgm:spPr/>
    </dgm:pt>
    <dgm:pt modelId="{61BAB379-F1E6-49C9-A790-493EFC1746CF}" type="pres">
      <dgm:prSet presAssocID="{CBADA8A7-FF8C-4A35-8EEC-30ED2EB86D7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21884FDB-CCA0-4EAF-8023-E00BD0493476}" type="pres">
      <dgm:prSet presAssocID="{E6705158-A9E2-4657-8A26-17207A184AF9}" presName="spacer" presStyleCnt="0"/>
      <dgm:spPr/>
    </dgm:pt>
    <dgm:pt modelId="{A02B7D2D-FF50-4AC6-9132-67D054F54135}" type="pres">
      <dgm:prSet presAssocID="{A5B3D5A6-F64B-442C-B3ED-21872769E17D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80DC3762-5DC2-446E-97DD-8FD1147AA4B8}" type="pres">
      <dgm:prSet presAssocID="{A1779E31-2A6B-4B82-A8EE-644C2B574EFA}" presName="spacer" presStyleCnt="0"/>
      <dgm:spPr/>
    </dgm:pt>
    <dgm:pt modelId="{0ED55A2E-51B5-4D59-B517-01DA3AFE4871}" type="pres">
      <dgm:prSet presAssocID="{D0719902-642F-4A15-BABB-1EF22AF7A778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AD16371A-5E09-48C0-B781-CCC0CEBC6282}" type="pres">
      <dgm:prSet presAssocID="{55208E5B-B1BD-49F7-A950-DBE92FCB2C27}" presName="spacer" presStyleCnt="0"/>
      <dgm:spPr/>
    </dgm:pt>
    <dgm:pt modelId="{1BB09380-5B6B-4CF9-997B-D986818AF6E0}" type="pres">
      <dgm:prSet presAssocID="{2AA079FF-29B7-4909-BEC4-0C31ED847E97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3B250E0B-6FCC-4A7D-B709-59690C3AB741}" srcId="{CC68EB3E-BB40-4925-8DC8-DA6DEE2D8DCF}" destId="{2AA079FF-29B7-4909-BEC4-0C31ED847E97}" srcOrd="5" destOrd="0" parTransId="{B31EA8EC-F4A5-48E6-95A6-C193A6E3AD57}" sibTransId="{0827D824-8EBB-4A5B-9BEF-DE8FE3E7D435}"/>
    <dgm:cxn modelId="{B2CD9D0F-FE5D-4269-82D7-25B49B5C0648}" type="presOf" srcId="{47E63919-1B7F-475A-AA1F-86B663BF6832}" destId="{56E3A8A7-0FD8-4D6A-9F5D-EC29F107AEBC}" srcOrd="0" destOrd="0" presId="urn:microsoft.com/office/officeart/2005/8/layout/vList2"/>
    <dgm:cxn modelId="{0C951426-744C-4BC5-8D33-AE4589DF8284}" type="presOf" srcId="{D0719902-642F-4A15-BABB-1EF22AF7A778}" destId="{0ED55A2E-51B5-4D59-B517-01DA3AFE4871}" srcOrd="0" destOrd="0" presId="urn:microsoft.com/office/officeart/2005/8/layout/vList2"/>
    <dgm:cxn modelId="{E43A062D-5739-4832-ADE2-9607D69FC078}" type="presOf" srcId="{CC68EB3E-BB40-4925-8DC8-DA6DEE2D8DCF}" destId="{F04AB499-8F8A-4821-835C-B20AC5D73D39}" srcOrd="0" destOrd="0" presId="urn:microsoft.com/office/officeart/2005/8/layout/vList2"/>
    <dgm:cxn modelId="{3EDB1034-71B9-4F36-A99D-423389E853CA}" type="presOf" srcId="{66B4F7BD-2A39-4468-82E1-A0C0DB8C5286}" destId="{C0331486-4EA0-483B-A06A-2C683CE2BB95}" srcOrd="0" destOrd="0" presId="urn:microsoft.com/office/officeart/2005/8/layout/vList2"/>
    <dgm:cxn modelId="{B1355944-6A04-42D8-976C-22F7114742E2}" type="presOf" srcId="{A5B3D5A6-F64B-442C-B3ED-21872769E17D}" destId="{A02B7D2D-FF50-4AC6-9132-67D054F54135}" srcOrd="0" destOrd="0" presId="urn:microsoft.com/office/officeart/2005/8/layout/vList2"/>
    <dgm:cxn modelId="{BB821958-3F1F-41E3-986C-4F4649502A7F}" srcId="{CC68EB3E-BB40-4925-8DC8-DA6DEE2D8DCF}" destId="{A5B3D5A6-F64B-442C-B3ED-21872769E17D}" srcOrd="3" destOrd="0" parTransId="{618121D4-5879-405B-B157-EEC536EE9A0F}" sibTransId="{A1779E31-2A6B-4B82-A8EE-644C2B574EFA}"/>
    <dgm:cxn modelId="{1A895987-7FB9-4FCD-82D9-A12B77693EB9}" type="presOf" srcId="{2AA079FF-29B7-4909-BEC4-0C31ED847E97}" destId="{1BB09380-5B6B-4CF9-997B-D986818AF6E0}" srcOrd="0" destOrd="0" presId="urn:microsoft.com/office/officeart/2005/8/layout/vList2"/>
    <dgm:cxn modelId="{655AACC0-9F5B-4E20-AD65-E2700A7C1FC3}" srcId="{CC68EB3E-BB40-4925-8DC8-DA6DEE2D8DCF}" destId="{CBADA8A7-FF8C-4A35-8EEC-30ED2EB86D77}" srcOrd="2" destOrd="0" parTransId="{D0AB9CE5-7DAA-4CD3-9E03-7E8143F6E8EE}" sibTransId="{E6705158-A9E2-4657-8A26-17207A184AF9}"/>
    <dgm:cxn modelId="{2E9602C8-7A45-4F65-B5DD-8D4E55EEA59E}" srcId="{CC68EB3E-BB40-4925-8DC8-DA6DEE2D8DCF}" destId="{D0719902-642F-4A15-BABB-1EF22AF7A778}" srcOrd="4" destOrd="0" parTransId="{A34AD5C1-3AFC-44C3-A9AD-C991F028B69B}" sibTransId="{55208E5B-B1BD-49F7-A950-DBE92FCB2C27}"/>
    <dgm:cxn modelId="{14127ED9-16E0-4B7C-A01A-A1A1085CA7AA}" srcId="{CC68EB3E-BB40-4925-8DC8-DA6DEE2D8DCF}" destId="{66B4F7BD-2A39-4468-82E1-A0C0DB8C5286}" srcOrd="1" destOrd="0" parTransId="{FFFB9CD7-011E-4945-91D6-716F515E0834}" sibTransId="{6547D51B-7DA1-46C2-95D7-1480435E5C92}"/>
    <dgm:cxn modelId="{BA62A5E2-AAC2-4710-9884-8EB9B5BE9972}" srcId="{CC68EB3E-BB40-4925-8DC8-DA6DEE2D8DCF}" destId="{47E63919-1B7F-475A-AA1F-86B663BF6832}" srcOrd="0" destOrd="0" parTransId="{91F46643-762D-44F5-ACEB-EC35B856723B}" sibTransId="{B0AB43C4-DA19-45A2-BDAF-17BB14D95826}"/>
    <dgm:cxn modelId="{3D9543FC-DDDE-4E9F-BBE6-410A71A31E1B}" type="presOf" srcId="{CBADA8A7-FF8C-4A35-8EEC-30ED2EB86D77}" destId="{61BAB379-F1E6-49C9-A790-493EFC1746CF}" srcOrd="0" destOrd="0" presId="urn:microsoft.com/office/officeart/2005/8/layout/vList2"/>
    <dgm:cxn modelId="{0E2D5AB3-D73C-4CF4-96B9-DEC7429CB01C}" type="presParOf" srcId="{F04AB499-8F8A-4821-835C-B20AC5D73D39}" destId="{56E3A8A7-0FD8-4D6A-9F5D-EC29F107AEBC}" srcOrd="0" destOrd="0" presId="urn:microsoft.com/office/officeart/2005/8/layout/vList2"/>
    <dgm:cxn modelId="{B8E6B3D7-E63E-40DD-BC84-A8457E7A9E50}" type="presParOf" srcId="{F04AB499-8F8A-4821-835C-B20AC5D73D39}" destId="{5DEF53B4-7D2B-4E3B-9528-EF09740C8418}" srcOrd="1" destOrd="0" presId="urn:microsoft.com/office/officeart/2005/8/layout/vList2"/>
    <dgm:cxn modelId="{D5E4357E-B705-486B-B262-64268ADF1BCE}" type="presParOf" srcId="{F04AB499-8F8A-4821-835C-B20AC5D73D39}" destId="{C0331486-4EA0-483B-A06A-2C683CE2BB95}" srcOrd="2" destOrd="0" presId="urn:microsoft.com/office/officeart/2005/8/layout/vList2"/>
    <dgm:cxn modelId="{DA1FE485-3A7C-4C0C-A1C3-D278DFC11D09}" type="presParOf" srcId="{F04AB499-8F8A-4821-835C-B20AC5D73D39}" destId="{B9762D2F-528A-480D-B5D0-0A45A6F6F7F9}" srcOrd="3" destOrd="0" presId="urn:microsoft.com/office/officeart/2005/8/layout/vList2"/>
    <dgm:cxn modelId="{21723C4F-58D5-444C-AD3E-F31AC94F5757}" type="presParOf" srcId="{F04AB499-8F8A-4821-835C-B20AC5D73D39}" destId="{61BAB379-F1E6-49C9-A790-493EFC1746CF}" srcOrd="4" destOrd="0" presId="urn:microsoft.com/office/officeart/2005/8/layout/vList2"/>
    <dgm:cxn modelId="{E7F48021-5B2B-4EE0-A54D-41A4D2460CAA}" type="presParOf" srcId="{F04AB499-8F8A-4821-835C-B20AC5D73D39}" destId="{21884FDB-CCA0-4EAF-8023-E00BD0493476}" srcOrd="5" destOrd="0" presId="urn:microsoft.com/office/officeart/2005/8/layout/vList2"/>
    <dgm:cxn modelId="{AA55B8BF-5C81-4043-9CD1-AE5259D7DD3A}" type="presParOf" srcId="{F04AB499-8F8A-4821-835C-B20AC5D73D39}" destId="{A02B7D2D-FF50-4AC6-9132-67D054F54135}" srcOrd="6" destOrd="0" presId="urn:microsoft.com/office/officeart/2005/8/layout/vList2"/>
    <dgm:cxn modelId="{C3239C80-E348-40A5-B598-E3975A5D2481}" type="presParOf" srcId="{F04AB499-8F8A-4821-835C-B20AC5D73D39}" destId="{80DC3762-5DC2-446E-97DD-8FD1147AA4B8}" srcOrd="7" destOrd="0" presId="urn:microsoft.com/office/officeart/2005/8/layout/vList2"/>
    <dgm:cxn modelId="{A3889832-EA75-4629-8203-DF49EFF91403}" type="presParOf" srcId="{F04AB499-8F8A-4821-835C-B20AC5D73D39}" destId="{0ED55A2E-51B5-4D59-B517-01DA3AFE4871}" srcOrd="8" destOrd="0" presId="urn:microsoft.com/office/officeart/2005/8/layout/vList2"/>
    <dgm:cxn modelId="{97C0DD74-E1AB-4A1C-80E8-23CCEB1BB26F}" type="presParOf" srcId="{F04AB499-8F8A-4821-835C-B20AC5D73D39}" destId="{AD16371A-5E09-48C0-B781-CCC0CEBC6282}" srcOrd="9" destOrd="0" presId="urn:microsoft.com/office/officeart/2005/8/layout/vList2"/>
    <dgm:cxn modelId="{43904F00-CBAE-435F-B9E0-5F20B71F1149}" type="presParOf" srcId="{F04AB499-8F8A-4821-835C-B20AC5D73D39}" destId="{1BB09380-5B6B-4CF9-997B-D986818AF6E0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79D27B-7C8D-43B6-8EDC-AB20C855F786}">
      <dsp:nvSpPr>
        <dsp:cNvPr id="0" name=""/>
        <dsp:cNvSpPr/>
      </dsp:nvSpPr>
      <dsp:spPr>
        <a:xfrm>
          <a:off x="0" y="21233"/>
          <a:ext cx="11429516" cy="1132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What’s Power BI</a:t>
          </a:r>
          <a:endParaRPr lang="en-GB" sz="4400" kern="1200"/>
        </a:p>
      </dsp:txBody>
      <dsp:txXfrm>
        <a:off x="55287" y="76520"/>
        <a:ext cx="11318942" cy="1021986"/>
      </dsp:txXfrm>
    </dsp:sp>
    <dsp:sp modelId="{CCE8F66E-C1F5-4FAC-A2A5-DF250A391F7E}">
      <dsp:nvSpPr>
        <dsp:cNvPr id="0" name=""/>
        <dsp:cNvSpPr/>
      </dsp:nvSpPr>
      <dsp:spPr>
        <a:xfrm>
          <a:off x="0" y="1280513"/>
          <a:ext cx="11429516" cy="1132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What’s a Self-Service BI</a:t>
          </a:r>
          <a:endParaRPr lang="en-GB" sz="4400" kern="1200"/>
        </a:p>
      </dsp:txBody>
      <dsp:txXfrm>
        <a:off x="55287" y="1335800"/>
        <a:ext cx="11318942" cy="1021986"/>
      </dsp:txXfrm>
    </dsp:sp>
    <dsp:sp modelId="{B8EA0617-E2B6-42AE-9BC8-165931BD834C}">
      <dsp:nvSpPr>
        <dsp:cNvPr id="0" name=""/>
        <dsp:cNvSpPr/>
      </dsp:nvSpPr>
      <dsp:spPr>
        <a:xfrm>
          <a:off x="0" y="2539793"/>
          <a:ext cx="11429516" cy="1132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Power BI: The Basics</a:t>
          </a:r>
          <a:endParaRPr lang="en-GB" sz="4400" kern="1200"/>
        </a:p>
      </dsp:txBody>
      <dsp:txXfrm>
        <a:off x="55287" y="2595080"/>
        <a:ext cx="11318942" cy="1021986"/>
      </dsp:txXfrm>
    </dsp:sp>
    <dsp:sp modelId="{8B51F714-A4AC-4E31-B608-2D0EC71F1816}">
      <dsp:nvSpPr>
        <dsp:cNvPr id="0" name=""/>
        <dsp:cNvSpPr/>
      </dsp:nvSpPr>
      <dsp:spPr>
        <a:xfrm>
          <a:off x="0" y="3799073"/>
          <a:ext cx="11429516" cy="1132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Transforming Data</a:t>
          </a:r>
          <a:endParaRPr lang="en-GB" sz="4400" kern="1200"/>
        </a:p>
      </dsp:txBody>
      <dsp:txXfrm>
        <a:off x="55287" y="3854360"/>
        <a:ext cx="11318942" cy="102198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1A96DE-0433-496C-8586-D0CADB13276B}">
      <dsp:nvSpPr>
        <dsp:cNvPr id="0" name=""/>
        <dsp:cNvSpPr/>
      </dsp:nvSpPr>
      <dsp:spPr>
        <a:xfrm>
          <a:off x="0" y="22240"/>
          <a:ext cx="8038408" cy="9523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700" kern="1200"/>
            <a:t>It’s a document search</a:t>
          </a:r>
          <a:endParaRPr lang="en-US" sz="3700" kern="1200"/>
        </a:p>
      </dsp:txBody>
      <dsp:txXfrm>
        <a:off x="46491" y="68731"/>
        <a:ext cx="7945426" cy="859398"/>
      </dsp:txXfrm>
    </dsp:sp>
    <dsp:sp modelId="{36EDEFA4-1F88-46BD-A677-9D8D530122DE}">
      <dsp:nvSpPr>
        <dsp:cNvPr id="0" name=""/>
        <dsp:cNvSpPr/>
      </dsp:nvSpPr>
      <dsp:spPr>
        <a:xfrm>
          <a:off x="0" y="1081180"/>
          <a:ext cx="8038408" cy="9523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700" kern="1200"/>
            <a:t>It’s limited by prompt size</a:t>
          </a:r>
          <a:endParaRPr lang="en-US" sz="3700" kern="1200"/>
        </a:p>
      </dsp:txBody>
      <dsp:txXfrm>
        <a:off x="46491" y="1127671"/>
        <a:ext cx="7945426" cy="859398"/>
      </dsp:txXfrm>
    </dsp:sp>
    <dsp:sp modelId="{09C542FD-C7D5-4CDC-9BD4-61A108860C24}">
      <dsp:nvSpPr>
        <dsp:cNvPr id="0" name=""/>
        <dsp:cNvSpPr/>
      </dsp:nvSpPr>
      <dsp:spPr>
        <a:xfrm>
          <a:off x="0" y="2140120"/>
          <a:ext cx="8038408" cy="9523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700" kern="1200"/>
            <a:t>It lacks database level precision</a:t>
          </a:r>
          <a:endParaRPr lang="en-US" sz="3700" kern="1200"/>
        </a:p>
      </dsp:txBody>
      <dsp:txXfrm>
        <a:off x="46491" y="2186611"/>
        <a:ext cx="7945426" cy="85939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F818E4-217B-4161-845B-03B7EDAEE4F2}">
      <dsp:nvSpPr>
        <dsp:cNvPr id="0" name=""/>
        <dsp:cNvSpPr/>
      </dsp:nvSpPr>
      <dsp:spPr>
        <a:xfrm>
          <a:off x="0" y="191"/>
          <a:ext cx="11429516" cy="6949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700" kern="1200"/>
            <a:t>Could you list the orders from customer XPTO ?</a:t>
          </a:r>
          <a:endParaRPr lang="en-US" sz="2700" kern="1200"/>
        </a:p>
      </dsp:txBody>
      <dsp:txXfrm>
        <a:off x="33926" y="34117"/>
        <a:ext cx="11361664" cy="627128"/>
      </dsp:txXfrm>
    </dsp:sp>
    <dsp:sp modelId="{666A2CE7-B7AB-49EA-9CCF-B1674ECD1A94}">
      <dsp:nvSpPr>
        <dsp:cNvPr id="0" name=""/>
        <dsp:cNvSpPr/>
      </dsp:nvSpPr>
      <dsp:spPr>
        <a:xfrm>
          <a:off x="0" y="772931"/>
          <a:ext cx="11429516" cy="6949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700" kern="1200"/>
            <a:t>Could you list the sales from John ?</a:t>
          </a:r>
          <a:endParaRPr lang="en-US" sz="2700" kern="1200"/>
        </a:p>
      </dsp:txBody>
      <dsp:txXfrm>
        <a:off x="33926" y="806857"/>
        <a:ext cx="11361664" cy="627128"/>
      </dsp:txXfrm>
    </dsp:sp>
    <dsp:sp modelId="{D43295D9-C656-4A4B-8DF2-E543193C1F0E}">
      <dsp:nvSpPr>
        <dsp:cNvPr id="0" name=""/>
        <dsp:cNvSpPr/>
      </dsp:nvSpPr>
      <dsp:spPr>
        <a:xfrm>
          <a:off x="0" y="1545671"/>
          <a:ext cx="11429516" cy="6949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700" kern="1200"/>
            <a:t>Could you list the bicycles orders ?</a:t>
          </a:r>
          <a:endParaRPr lang="en-US" sz="2700" kern="1200"/>
        </a:p>
      </dsp:txBody>
      <dsp:txXfrm>
        <a:off x="33926" y="1579597"/>
        <a:ext cx="11361664" cy="62712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7E9538-875A-4F31-AF47-71059D14E082}">
      <dsp:nvSpPr>
        <dsp:cNvPr id="0" name=""/>
        <dsp:cNvSpPr/>
      </dsp:nvSpPr>
      <dsp:spPr>
        <a:xfrm>
          <a:off x="0" y="22583"/>
          <a:ext cx="11429516" cy="9008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500" kern="1200"/>
            <a:t>It’s part of the RAG architecture</a:t>
          </a:r>
          <a:endParaRPr lang="en-US" sz="3500" kern="1200"/>
        </a:p>
      </dsp:txBody>
      <dsp:txXfrm>
        <a:off x="43978" y="66561"/>
        <a:ext cx="11341560" cy="812943"/>
      </dsp:txXfrm>
    </dsp:sp>
    <dsp:sp modelId="{09B81F63-8C98-4575-A80C-2763B366708A}">
      <dsp:nvSpPr>
        <dsp:cNvPr id="0" name=""/>
        <dsp:cNvSpPr/>
      </dsp:nvSpPr>
      <dsp:spPr>
        <a:xfrm>
          <a:off x="0" y="1024283"/>
          <a:ext cx="11429516" cy="9008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500" kern="1200"/>
            <a:t>A different method to implement RAG</a:t>
          </a:r>
          <a:endParaRPr lang="en-US" sz="3500" kern="1200"/>
        </a:p>
      </dsp:txBody>
      <dsp:txXfrm>
        <a:off x="43978" y="1068261"/>
        <a:ext cx="11341560" cy="812943"/>
      </dsp:txXfrm>
    </dsp:sp>
    <dsp:sp modelId="{EEE2309E-D0A1-450B-A2F8-C20B5157B959}">
      <dsp:nvSpPr>
        <dsp:cNvPr id="0" name=""/>
        <dsp:cNvSpPr/>
      </dsp:nvSpPr>
      <dsp:spPr>
        <a:xfrm>
          <a:off x="0" y="2025983"/>
          <a:ext cx="11429516" cy="9008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500" kern="1200"/>
            <a:t>Workaround for database precision answers</a:t>
          </a:r>
          <a:endParaRPr lang="en-US" sz="3500" kern="1200"/>
        </a:p>
      </dsp:txBody>
      <dsp:txXfrm>
        <a:off x="43978" y="2069961"/>
        <a:ext cx="11341560" cy="812943"/>
      </dsp:txXfrm>
    </dsp:sp>
    <dsp:sp modelId="{7F7D8622-FF59-4565-963A-8C58D07CE567}">
      <dsp:nvSpPr>
        <dsp:cNvPr id="0" name=""/>
        <dsp:cNvSpPr/>
      </dsp:nvSpPr>
      <dsp:spPr>
        <a:xfrm>
          <a:off x="0" y="3027683"/>
          <a:ext cx="11429516" cy="9008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500" kern="1200"/>
            <a:t>Advanced Text Search</a:t>
          </a:r>
          <a:endParaRPr lang="en-US" sz="3500" kern="1200"/>
        </a:p>
      </dsp:txBody>
      <dsp:txXfrm>
        <a:off x="43978" y="3071661"/>
        <a:ext cx="11341560" cy="812943"/>
      </dsp:txXfrm>
    </dsp:sp>
    <dsp:sp modelId="{FEF4A2C2-19C8-4746-94A5-ED716552BAB6}">
      <dsp:nvSpPr>
        <dsp:cNvPr id="0" name=""/>
        <dsp:cNvSpPr/>
      </dsp:nvSpPr>
      <dsp:spPr>
        <a:xfrm>
          <a:off x="0" y="4029383"/>
          <a:ext cx="11429516" cy="9008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500" kern="1200"/>
            <a:t>Natural Language Text Search</a:t>
          </a:r>
          <a:endParaRPr lang="en-US" sz="3500" kern="1200"/>
        </a:p>
      </dsp:txBody>
      <dsp:txXfrm>
        <a:off x="43978" y="4073361"/>
        <a:ext cx="11341560" cy="81294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EB7DFE-B311-448B-81C2-53BD10B3C167}">
      <dsp:nvSpPr>
        <dsp:cNvPr id="0" name=""/>
        <dsp:cNvSpPr/>
      </dsp:nvSpPr>
      <dsp:spPr>
        <a:xfrm>
          <a:off x="2501757" y="676406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F93558-4C4B-449B-9D3A-E5EF6960A9DC}">
      <dsp:nvSpPr>
        <dsp:cNvPr id="0" name=""/>
        <dsp:cNvSpPr/>
      </dsp:nvSpPr>
      <dsp:spPr>
        <a:xfrm>
          <a:off x="2969757" y="1144406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530714-E6FF-4EA2-9D33-9EF7A5403DBF}">
      <dsp:nvSpPr>
        <dsp:cNvPr id="0" name=""/>
        <dsp:cNvSpPr/>
      </dsp:nvSpPr>
      <dsp:spPr>
        <a:xfrm>
          <a:off x="1799757" y="3556406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MT" sz="2100" kern="1200"/>
            <a:t>Vector Data Type</a:t>
          </a:r>
          <a:endParaRPr lang="en-US" sz="2100" kern="1200"/>
        </a:p>
      </dsp:txBody>
      <dsp:txXfrm>
        <a:off x="1799757" y="3556406"/>
        <a:ext cx="3600000" cy="720000"/>
      </dsp:txXfrm>
    </dsp:sp>
    <dsp:sp modelId="{D0880BF4-9263-41AD-946E-53A1C1F3485C}">
      <dsp:nvSpPr>
        <dsp:cNvPr id="0" name=""/>
        <dsp:cNvSpPr/>
      </dsp:nvSpPr>
      <dsp:spPr>
        <a:xfrm>
          <a:off x="6731757" y="676406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C089E1-85C0-4951-AD39-E4DC4AE6B3B9}">
      <dsp:nvSpPr>
        <dsp:cNvPr id="0" name=""/>
        <dsp:cNvSpPr/>
      </dsp:nvSpPr>
      <dsp:spPr>
        <a:xfrm>
          <a:off x="7199757" y="1144406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B0542B-BE1F-4DEB-A4E2-88C8DC68120A}">
      <dsp:nvSpPr>
        <dsp:cNvPr id="0" name=""/>
        <dsp:cNvSpPr/>
      </dsp:nvSpPr>
      <dsp:spPr>
        <a:xfrm>
          <a:off x="6029757" y="3556406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MT" sz="2100" kern="1200"/>
            <a:t>Vector_Distance function</a:t>
          </a:r>
          <a:endParaRPr lang="en-US" sz="2100" kern="1200"/>
        </a:p>
      </dsp:txBody>
      <dsp:txXfrm>
        <a:off x="6029757" y="3556406"/>
        <a:ext cx="3600000" cy="72000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B2A8F8-1676-4A1A-A73F-782F6DA4FBD4}">
      <dsp:nvSpPr>
        <dsp:cNvPr id="0" name=""/>
        <dsp:cNvSpPr/>
      </dsp:nvSpPr>
      <dsp:spPr>
        <a:xfrm>
          <a:off x="0" y="4062424"/>
          <a:ext cx="2857379" cy="88875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17" tIns="213360" rIns="203217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Execute</a:t>
          </a:r>
        </a:p>
      </dsp:txBody>
      <dsp:txXfrm>
        <a:off x="0" y="4062424"/>
        <a:ext cx="2857379" cy="888759"/>
      </dsp:txXfrm>
    </dsp:sp>
    <dsp:sp modelId="{68E52E58-4F06-4848-A410-BE5A8D6A1759}">
      <dsp:nvSpPr>
        <dsp:cNvPr id="0" name=""/>
        <dsp:cNvSpPr/>
      </dsp:nvSpPr>
      <dsp:spPr>
        <a:xfrm>
          <a:off x="2857379" y="4062424"/>
          <a:ext cx="8572137" cy="88875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883" tIns="266700" rIns="173883" bIns="26670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If needed: Execute NLP question</a:t>
          </a:r>
        </a:p>
      </dsp:txBody>
      <dsp:txXfrm>
        <a:off x="2857379" y="4062424"/>
        <a:ext cx="8572137" cy="888759"/>
      </dsp:txXfrm>
    </dsp:sp>
    <dsp:sp modelId="{05157CC1-A2D5-449D-9BD4-E54DBE2108E8}">
      <dsp:nvSpPr>
        <dsp:cNvPr id="0" name=""/>
        <dsp:cNvSpPr/>
      </dsp:nvSpPr>
      <dsp:spPr>
        <a:xfrm rot="10800000">
          <a:off x="0" y="2708844"/>
          <a:ext cx="2857379" cy="136691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17" tIns="213360" rIns="203217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Build</a:t>
          </a:r>
        </a:p>
      </dsp:txBody>
      <dsp:txXfrm rot="-10800000">
        <a:off x="0" y="2708844"/>
        <a:ext cx="2857379" cy="888492"/>
      </dsp:txXfrm>
    </dsp:sp>
    <dsp:sp modelId="{26187E35-B2FF-41A9-AA29-9DFF03677BF9}">
      <dsp:nvSpPr>
        <dsp:cNvPr id="0" name=""/>
        <dsp:cNvSpPr/>
      </dsp:nvSpPr>
      <dsp:spPr>
        <a:xfrm>
          <a:off x="2857379" y="2708844"/>
          <a:ext cx="8572137" cy="88849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883" tIns="266700" rIns="173883" bIns="26670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If needed: Build a prompt for NLP question</a:t>
          </a:r>
        </a:p>
      </dsp:txBody>
      <dsp:txXfrm>
        <a:off x="2857379" y="2708844"/>
        <a:ext cx="8572137" cy="888492"/>
      </dsp:txXfrm>
    </dsp:sp>
    <dsp:sp modelId="{A32B5624-E460-4673-A24E-3009272961B9}">
      <dsp:nvSpPr>
        <dsp:cNvPr id="0" name=""/>
        <dsp:cNvSpPr/>
      </dsp:nvSpPr>
      <dsp:spPr>
        <a:xfrm rot="10800000">
          <a:off x="0" y="1355263"/>
          <a:ext cx="2857379" cy="136691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17" tIns="213360" rIns="203217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Generate</a:t>
          </a:r>
        </a:p>
      </dsp:txBody>
      <dsp:txXfrm rot="-10800000">
        <a:off x="0" y="1355263"/>
        <a:ext cx="2857379" cy="888492"/>
      </dsp:txXfrm>
    </dsp:sp>
    <dsp:sp modelId="{CCEB5506-2DF0-474C-A957-C4DB72EAB0EF}">
      <dsp:nvSpPr>
        <dsp:cNvPr id="0" name=""/>
        <dsp:cNvSpPr/>
      </dsp:nvSpPr>
      <dsp:spPr>
        <a:xfrm>
          <a:off x="2857379" y="1355263"/>
          <a:ext cx="8572137" cy="88849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883" tIns="266700" rIns="173883" bIns="26670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Generate Embeddings for the NL question</a:t>
          </a:r>
        </a:p>
      </dsp:txBody>
      <dsp:txXfrm>
        <a:off x="2857379" y="1355263"/>
        <a:ext cx="8572137" cy="888492"/>
      </dsp:txXfrm>
    </dsp:sp>
    <dsp:sp modelId="{F5C7E83F-9C9F-4652-BF5B-41A3849A46FD}">
      <dsp:nvSpPr>
        <dsp:cNvPr id="0" name=""/>
        <dsp:cNvSpPr/>
      </dsp:nvSpPr>
      <dsp:spPr>
        <a:xfrm rot="10800000">
          <a:off x="0" y="1683"/>
          <a:ext cx="2857379" cy="136691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17" tIns="213360" rIns="203217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Generate</a:t>
          </a:r>
        </a:p>
      </dsp:txBody>
      <dsp:txXfrm rot="-10800000">
        <a:off x="0" y="1683"/>
        <a:ext cx="2857379" cy="888492"/>
      </dsp:txXfrm>
    </dsp:sp>
    <dsp:sp modelId="{E04AF82B-EE45-4F87-8547-F54A3F027CA2}">
      <dsp:nvSpPr>
        <dsp:cNvPr id="0" name=""/>
        <dsp:cNvSpPr/>
      </dsp:nvSpPr>
      <dsp:spPr>
        <a:xfrm>
          <a:off x="2857379" y="1683"/>
          <a:ext cx="8572137" cy="88849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883" tIns="266700" rIns="173883" bIns="26670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Generate Embeddings for the records</a:t>
          </a:r>
        </a:p>
      </dsp:txBody>
      <dsp:txXfrm>
        <a:off x="2857379" y="1683"/>
        <a:ext cx="8572137" cy="88849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4EE6D1-255A-4001-97FD-D809813816CE}">
      <dsp:nvSpPr>
        <dsp:cNvPr id="0" name=""/>
        <dsp:cNvSpPr/>
      </dsp:nvSpPr>
      <dsp:spPr>
        <a:xfrm>
          <a:off x="0" y="28253"/>
          <a:ext cx="11429516" cy="746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900" kern="1200"/>
            <a:t>External API calls from T-SQL</a:t>
          </a:r>
          <a:endParaRPr lang="en-US" sz="2900" kern="1200"/>
        </a:p>
      </dsp:txBody>
      <dsp:txXfrm>
        <a:off x="36439" y="64692"/>
        <a:ext cx="11356638" cy="673582"/>
      </dsp:txXfrm>
    </dsp:sp>
    <dsp:sp modelId="{42DD3846-73F7-42AA-853F-456FFE8BF546}">
      <dsp:nvSpPr>
        <dsp:cNvPr id="0" name=""/>
        <dsp:cNvSpPr/>
      </dsp:nvSpPr>
      <dsp:spPr>
        <a:xfrm>
          <a:off x="0" y="858233"/>
          <a:ext cx="11429516" cy="746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900" kern="1200"/>
            <a:t>Requires a Credential Object</a:t>
          </a:r>
          <a:endParaRPr lang="en-US" sz="2900" kern="1200"/>
        </a:p>
      </dsp:txBody>
      <dsp:txXfrm>
        <a:off x="36439" y="894672"/>
        <a:ext cx="11356638" cy="673582"/>
      </dsp:txXfrm>
    </dsp:sp>
    <dsp:sp modelId="{EF023A69-BA75-4F4C-9C3C-74A41051561E}">
      <dsp:nvSpPr>
        <dsp:cNvPr id="0" name=""/>
        <dsp:cNvSpPr/>
      </dsp:nvSpPr>
      <dsp:spPr>
        <a:xfrm>
          <a:off x="0" y="1688213"/>
          <a:ext cx="11429516" cy="746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900" kern="1200"/>
            <a:t>Can call Azure Open AI Service</a:t>
          </a:r>
          <a:endParaRPr lang="en-US" sz="2900" kern="1200"/>
        </a:p>
      </dsp:txBody>
      <dsp:txXfrm>
        <a:off x="36439" y="1724652"/>
        <a:ext cx="11356638" cy="673582"/>
      </dsp:txXfrm>
    </dsp:sp>
    <dsp:sp modelId="{E026A3D2-2256-4C4F-A1E9-B7C9757D9236}">
      <dsp:nvSpPr>
        <dsp:cNvPr id="0" name=""/>
        <dsp:cNvSpPr/>
      </dsp:nvSpPr>
      <dsp:spPr>
        <a:xfrm>
          <a:off x="0" y="2518193"/>
          <a:ext cx="11429516" cy="746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900" kern="1200"/>
            <a:t>Can call for embeddings or GPT</a:t>
          </a:r>
          <a:endParaRPr lang="en-US" sz="2900" kern="1200"/>
        </a:p>
      </dsp:txBody>
      <dsp:txXfrm>
        <a:off x="36439" y="2554632"/>
        <a:ext cx="11356638" cy="673582"/>
      </dsp:txXfrm>
    </dsp:sp>
    <dsp:sp modelId="{4230605A-2FD6-4589-86F4-7CEE5819C188}">
      <dsp:nvSpPr>
        <dsp:cNvPr id="0" name=""/>
        <dsp:cNvSpPr/>
      </dsp:nvSpPr>
      <dsp:spPr>
        <a:xfrm>
          <a:off x="0" y="3348173"/>
          <a:ext cx="11429516" cy="746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900" kern="1200"/>
            <a:t>Only call Azure URLs</a:t>
          </a:r>
          <a:endParaRPr lang="en-US" sz="2900" kern="1200"/>
        </a:p>
      </dsp:txBody>
      <dsp:txXfrm>
        <a:off x="36439" y="3384612"/>
        <a:ext cx="11356638" cy="673582"/>
      </dsp:txXfrm>
    </dsp:sp>
    <dsp:sp modelId="{CBD61A9E-F597-46E4-B1C3-912FA37964A3}">
      <dsp:nvSpPr>
        <dsp:cNvPr id="0" name=""/>
        <dsp:cNvSpPr/>
      </dsp:nvSpPr>
      <dsp:spPr>
        <a:xfrm>
          <a:off x="0" y="4178153"/>
          <a:ext cx="11429516" cy="746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900" kern="1200"/>
            <a:t>Outside Azure URLs can use APIM</a:t>
          </a:r>
          <a:endParaRPr lang="en-US" sz="2900" kern="1200"/>
        </a:p>
      </dsp:txBody>
      <dsp:txXfrm>
        <a:off x="36439" y="4214592"/>
        <a:ext cx="11356638" cy="67358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86D35D-24A1-48B1-ADF1-752011FA4E01}">
      <dsp:nvSpPr>
        <dsp:cNvPr id="0" name=""/>
        <dsp:cNvSpPr/>
      </dsp:nvSpPr>
      <dsp:spPr>
        <a:xfrm>
          <a:off x="0" y="635033"/>
          <a:ext cx="11429516" cy="849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300" kern="1200"/>
            <a:t>It can be done in SQL or outside</a:t>
          </a:r>
          <a:endParaRPr lang="en-US" sz="3300" kern="1200"/>
        </a:p>
      </dsp:txBody>
      <dsp:txXfrm>
        <a:off x="41465" y="676498"/>
        <a:ext cx="11346586" cy="766490"/>
      </dsp:txXfrm>
    </dsp:sp>
    <dsp:sp modelId="{8E1B278D-03CA-46B2-B08E-B77CD1FE9CDF}">
      <dsp:nvSpPr>
        <dsp:cNvPr id="0" name=""/>
        <dsp:cNvSpPr/>
      </dsp:nvSpPr>
      <dsp:spPr>
        <a:xfrm>
          <a:off x="0" y="1579493"/>
          <a:ext cx="11429516" cy="849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300" kern="1200"/>
            <a:t>Use previous result as data source</a:t>
          </a:r>
          <a:endParaRPr lang="en-US" sz="3300" kern="1200"/>
        </a:p>
      </dsp:txBody>
      <dsp:txXfrm>
        <a:off x="41465" y="1620958"/>
        <a:ext cx="11346586" cy="766490"/>
      </dsp:txXfrm>
    </dsp:sp>
    <dsp:sp modelId="{C2FC388D-E9D6-49AA-BF81-4FDD39F837D5}">
      <dsp:nvSpPr>
        <dsp:cNvPr id="0" name=""/>
        <dsp:cNvSpPr/>
      </dsp:nvSpPr>
      <dsp:spPr>
        <a:xfrm>
          <a:off x="0" y="2523953"/>
          <a:ext cx="11429516" cy="849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300" kern="1200"/>
            <a:t>Additional analysis of the product list</a:t>
          </a:r>
          <a:endParaRPr lang="en-US" sz="3300" kern="1200"/>
        </a:p>
      </dsp:txBody>
      <dsp:txXfrm>
        <a:off x="41465" y="2565418"/>
        <a:ext cx="11346586" cy="766490"/>
      </dsp:txXfrm>
    </dsp:sp>
    <dsp:sp modelId="{FFAA2AD4-5D5E-482E-8750-2FDF7678FCB5}">
      <dsp:nvSpPr>
        <dsp:cNvPr id="0" name=""/>
        <dsp:cNvSpPr/>
      </dsp:nvSpPr>
      <dsp:spPr>
        <a:xfrm>
          <a:off x="0" y="3468413"/>
          <a:ext cx="11429516" cy="849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300" kern="1200"/>
            <a:t>Better explanation about how the products fit the purpose</a:t>
          </a:r>
          <a:endParaRPr lang="en-US" sz="3300" kern="1200"/>
        </a:p>
      </dsp:txBody>
      <dsp:txXfrm>
        <a:off x="41465" y="3509878"/>
        <a:ext cx="11346586" cy="7664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965D6D-2093-4AAC-A111-5793F19C3157}">
      <dsp:nvSpPr>
        <dsp:cNvPr id="0" name=""/>
        <dsp:cNvSpPr/>
      </dsp:nvSpPr>
      <dsp:spPr>
        <a:xfrm rot="5400000">
          <a:off x="7391734" y="-3179591"/>
          <a:ext cx="761330" cy="73152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200" kern="1200" dirty="0"/>
            <a:t>https://www.facebook.com/MMDPUG</a:t>
          </a:r>
          <a:endParaRPr lang="en-GB" sz="2200" kern="1200" dirty="0"/>
        </a:p>
      </dsp:txBody>
      <dsp:txXfrm rot="-5400000">
        <a:off x="4114800" y="134508"/>
        <a:ext cx="7278035" cy="687000"/>
      </dsp:txXfrm>
    </dsp:sp>
    <dsp:sp modelId="{AF95CD09-1CE3-441C-B153-D75B149CC143}">
      <dsp:nvSpPr>
        <dsp:cNvPr id="0" name=""/>
        <dsp:cNvSpPr/>
      </dsp:nvSpPr>
      <dsp:spPr>
        <a:xfrm>
          <a:off x="0" y="2176"/>
          <a:ext cx="4114800" cy="951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 dirty="0"/>
            <a:t>Facebook Page</a:t>
          </a:r>
          <a:endParaRPr lang="en-GB" sz="4000" kern="1200" dirty="0"/>
        </a:p>
      </dsp:txBody>
      <dsp:txXfrm>
        <a:off x="46456" y="48632"/>
        <a:ext cx="4021888" cy="858750"/>
      </dsp:txXfrm>
    </dsp:sp>
    <dsp:sp modelId="{4782712C-FCB1-444A-94F1-BFEA69ADB643}">
      <dsp:nvSpPr>
        <dsp:cNvPr id="0" name=""/>
        <dsp:cNvSpPr/>
      </dsp:nvSpPr>
      <dsp:spPr>
        <a:xfrm rot="5400000">
          <a:off x="7391734" y="-2180345"/>
          <a:ext cx="761330" cy="73152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200" kern="1200" dirty="0"/>
            <a:t>https://www.facebook.com/groups/226831404556885</a:t>
          </a:r>
          <a:endParaRPr lang="en-GB" sz="2200" kern="1200" dirty="0"/>
        </a:p>
      </dsp:txBody>
      <dsp:txXfrm rot="-5400000">
        <a:off x="4114800" y="1133754"/>
        <a:ext cx="7278035" cy="687000"/>
      </dsp:txXfrm>
    </dsp:sp>
    <dsp:sp modelId="{830BDAE7-9F80-4C28-98E4-A5F43733C4FD}">
      <dsp:nvSpPr>
        <dsp:cNvPr id="0" name=""/>
        <dsp:cNvSpPr/>
      </dsp:nvSpPr>
      <dsp:spPr>
        <a:xfrm>
          <a:off x="0" y="1001422"/>
          <a:ext cx="4114800" cy="951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 dirty="0"/>
            <a:t>Facebook Group</a:t>
          </a:r>
          <a:endParaRPr lang="en-GB" sz="4000" kern="1200" dirty="0"/>
        </a:p>
      </dsp:txBody>
      <dsp:txXfrm>
        <a:off x="46456" y="1047878"/>
        <a:ext cx="4021888" cy="858750"/>
      </dsp:txXfrm>
    </dsp:sp>
    <dsp:sp modelId="{D11CEB76-C5DA-4CC9-8525-39515F8EFD5A}">
      <dsp:nvSpPr>
        <dsp:cNvPr id="0" name=""/>
        <dsp:cNvSpPr/>
      </dsp:nvSpPr>
      <dsp:spPr>
        <a:xfrm rot="5400000">
          <a:off x="7391734" y="-1181100"/>
          <a:ext cx="761330" cy="73152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200" kern="1200" dirty="0"/>
            <a:t>https://www.meetup.com/MMDPUG/</a:t>
          </a:r>
          <a:endParaRPr lang="en-GB" sz="2200" kern="1200" dirty="0"/>
        </a:p>
      </dsp:txBody>
      <dsp:txXfrm rot="-5400000">
        <a:off x="4114800" y="2132999"/>
        <a:ext cx="7278035" cy="687000"/>
      </dsp:txXfrm>
    </dsp:sp>
    <dsp:sp modelId="{7DDB970F-46C5-4B14-B6BC-BA4B5A890732}">
      <dsp:nvSpPr>
        <dsp:cNvPr id="0" name=""/>
        <dsp:cNvSpPr/>
      </dsp:nvSpPr>
      <dsp:spPr>
        <a:xfrm>
          <a:off x="0" y="2000668"/>
          <a:ext cx="4114800" cy="951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/>
            <a:t>Meetup</a:t>
          </a:r>
          <a:endParaRPr lang="en-GB" sz="4000" kern="1200"/>
        </a:p>
      </dsp:txBody>
      <dsp:txXfrm>
        <a:off x="46456" y="2047124"/>
        <a:ext cx="4021888" cy="858750"/>
      </dsp:txXfrm>
    </dsp:sp>
    <dsp:sp modelId="{4C2AC34F-BD30-4802-B34A-61D573AABDC3}">
      <dsp:nvSpPr>
        <dsp:cNvPr id="0" name=""/>
        <dsp:cNvSpPr/>
      </dsp:nvSpPr>
      <dsp:spPr>
        <a:xfrm rot="5400000">
          <a:off x="7391734" y="-181854"/>
          <a:ext cx="761330" cy="73152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 dirty="0"/>
            <a:t>https://chat.whatsapp.com/F0KEGkVPFPaIjpMDvn41t9</a:t>
          </a:r>
        </a:p>
      </dsp:txBody>
      <dsp:txXfrm rot="-5400000">
        <a:off x="4114800" y="3132245"/>
        <a:ext cx="7278035" cy="687000"/>
      </dsp:txXfrm>
    </dsp:sp>
    <dsp:sp modelId="{C4751E21-61A7-48D7-93BE-F730E671CEA3}">
      <dsp:nvSpPr>
        <dsp:cNvPr id="0" name=""/>
        <dsp:cNvSpPr/>
      </dsp:nvSpPr>
      <dsp:spPr>
        <a:xfrm>
          <a:off x="0" y="2999914"/>
          <a:ext cx="4114800" cy="951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 dirty="0"/>
            <a:t>WhatsApp</a:t>
          </a:r>
          <a:endParaRPr lang="en-GB" sz="4000" kern="1200" dirty="0"/>
        </a:p>
      </dsp:txBody>
      <dsp:txXfrm>
        <a:off x="46456" y="3046370"/>
        <a:ext cx="4021888" cy="858750"/>
      </dsp:txXfrm>
    </dsp:sp>
    <dsp:sp modelId="{1AF68F81-16F0-45C2-A7A3-A712A6ADDAA2}">
      <dsp:nvSpPr>
        <dsp:cNvPr id="0" name=""/>
        <dsp:cNvSpPr/>
      </dsp:nvSpPr>
      <dsp:spPr>
        <a:xfrm rot="5400000">
          <a:off x="7391734" y="817391"/>
          <a:ext cx="761330" cy="73152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200" kern="1200" dirty="0"/>
            <a:t>http://twitter.com/Dennes</a:t>
          </a:r>
          <a:endParaRPr lang="en-GB" sz="2200" kern="1200" dirty="0"/>
        </a:p>
      </dsp:txBody>
      <dsp:txXfrm rot="-5400000">
        <a:off x="4114800" y="4131491"/>
        <a:ext cx="7278035" cy="687000"/>
      </dsp:txXfrm>
    </dsp:sp>
    <dsp:sp modelId="{0D3C8923-3C22-4206-BCD2-C5EFFFD49D85}">
      <dsp:nvSpPr>
        <dsp:cNvPr id="0" name=""/>
        <dsp:cNvSpPr/>
      </dsp:nvSpPr>
      <dsp:spPr>
        <a:xfrm>
          <a:off x="0" y="3999160"/>
          <a:ext cx="4114800" cy="951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 dirty="0"/>
            <a:t>Twitter</a:t>
          </a:r>
          <a:endParaRPr lang="en-GB" sz="4000" kern="1200" dirty="0"/>
        </a:p>
      </dsp:txBody>
      <dsp:txXfrm>
        <a:off x="46456" y="4045616"/>
        <a:ext cx="4021888" cy="8587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3D7F59-1EE8-4A03-BFC3-8E041EEB45FB}">
      <dsp:nvSpPr>
        <dsp:cNvPr id="0" name=""/>
        <dsp:cNvSpPr/>
      </dsp:nvSpPr>
      <dsp:spPr>
        <a:xfrm>
          <a:off x="0" y="526403"/>
          <a:ext cx="11429516" cy="12097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4700" kern="1200"/>
            <a:t>Fabric Database are based Azure SQL</a:t>
          </a:r>
          <a:endParaRPr lang="en-US" sz="4700" kern="1200"/>
        </a:p>
      </dsp:txBody>
      <dsp:txXfrm>
        <a:off x="59057" y="585460"/>
        <a:ext cx="11311402" cy="1091666"/>
      </dsp:txXfrm>
    </dsp:sp>
    <dsp:sp modelId="{02755940-E1BE-4059-9352-474E7391ABBC}">
      <dsp:nvSpPr>
        <dsp:cNvPr id="0" name=""/>
        <dsp:cNvSpPr/>
      </dsp:nvSpPr>
      <dsp:spPr>
        <a:xfrm>
          <a:off x="0" y="1871543"/>
          <a:ext cx="11429516" cy="12097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4700" kern="1200"/>
            <a:t>The features are the same</a:t>
          </a:r>
          <a:endParaRPr lang="en-US" sz="4700" kern="1200"/>
        </a:p>
      </dsp:txBody>
      <dsp:txXfrm>
        <a:off x="59057" y="1930600"/>
        <a:ext cx="11311402" cy="1091666"/>
      </dsp:txXfrm>
    </dsp:sp>
    <dsp:sp modelId="{96F18564-5DED-4DAD-8B37-28712215B280}">
      <dsp:nvSpPr>
        <dsp:cNvPr id="0" name=""/>
        <dsp:cNvSpPr/>
      </dsp:nvSpPr>
      <dsp:spPr>
        <a:xfrm>
          <a:off x="0" y="3216683"/>
          <a:ext cx="11429516" cy="12097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4700" kern="1200"/>
            <a:t>These demonstrations work in Azure SQL</a:t>
          </a:r>
          <a:endParaRPr lang="en-US" sz="4700" kern="1200"/>
        </a:p>
      </dsp:txBody>
      <dsp:txXfrm>
        <a:off x="59057" y="3275740"/>
        <a:ext cx="11311402" cy="10916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4FD029-DDEA-4775-A2DB-1DD7BA16AE2C}">
      <dsp:nvSpPr>
        <dsp:cNvPr id="0" name=""/>
        <dsp:cNvSpPr/>
      </dsp:nvSpPr>
      <dsp:spPr>
        <a:xfrm>
          <a:off x="0" y="520120"/>
          <a:ext cx="8038408" cy="643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500" kern="1200"/>
            <a:t>Embedding is a specific type of vector</a:t>
          </a:r>
          <a:endParaRPr lang="en-US" sz="2500" kern="1200"/>
        </a:p>
      </dsp:txBody>
      <dsp:txXfrm>
        <a:off x="31413" y="551533"/>
        <a:ext cx="7975582" cy="580674"/>
      </dsp:txXfrm>
    </dsp:sp>
    <dsp:sp modelId="{2A561D8F-B11E-4750-91F9-86037EE9B364}">
      <dsp:nvSpPr>
        <dsp:cNvPr id="0" name=""/>
        <dsp:cNvSpPr/>
      </dsp:nvSpPr>
      <dsp:spPr>
        <a:xfrm>
          <a:off x="0" y="1235620"/>
          <a:ext cx="8038408" cy="643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500" kern="1200"/>
            <a:t>Used for NLP and search</a:t>
          </a:r>
          <a:endParaRPr lang="en-US" sz="2500" kern="1200"/>
        </a:p>
      </dsp:txBody>
      <dsp:txXfrm>
        <a:off x="31413" y="1267033"/>
        <a:ext cx="7975582" cy="580674"/>
      </dsp:txXfrm>
    </dsp:sp>
    <dsp:sp modelId="{C8B99458-6CED-4A96-82B2-B7BC5F8B9D50}">
      <dsp:nvSpPr>
        <dsp:cNvPr id="0" name=""/>
        <dsp:cNvSpPr/>
      </dsp:nvSpPr>
      <dsp:spPr>
        <a:xfrm>
          <a:off x="0" y="1951120"/>
          <a:ext cx="8038408" cy="643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500" kern="1200"/>
            <a:t>Vector and Embedding are synonyms in the AI Context </a:t>
          </a:r>
          <a:endParaRPr lang="en-US" sz="2500" kern="1200"/>
        </a:p>
      </dsp:txBody>
      <dsp:txXfrm>
        <a:off x="31413" y="1982533"/>
        <a:ext cx="7975582" cy="58067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E3A8A7-0FD8-4D6A-9F5D-EC29F107AEBC}">
      <dsp:nvSpPr>
        <dsp:cNvPr id="0" name=""/>
        <dsp:cNvSpPr/>
      </dsp:nvSpPr>
      <dsp:spPr>
        <a:xfrm>
          <a:off x="0" y="5360"/>
          <a:ext cx="11429516" cy="9008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500" kern="1200"/>
            <a:t>The user makes a question to Azure Open AI</a:t>
          </a:r>
          <a:endParaRPr lang="en-US" sz="3500" kern="1200"/>
        </a:p>
      </dsp:txBody>
      <dsp:txXfrm>
        <a:off x="43978" y="49338"/>
        <a:ext cx="11341560" cy="81294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E3A8A7-0FD8-4D6A-9F5D-EC29F107AEBC}">
      <dsp:nvSpPr>
        <dsp:cNvPr id="0" name=""/>
        <dsp:cNvSpPr/>
      </dsp:nvSpPr>
      <dsp:spPr>
        <a:xfrm>
          <a:off x="0" y="11582"/>
          <a:ext cx="11429516" cy="7979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100" kern="1200"/>
            <a:t>The user makes a question to Azure Open AI</a:t>
          </a:r>
          <a:endParaRPr lang="en-US" sz="3100" kern="1200"/>
        </a:p>
      </dsp:txBody>
      <dsp:txXfrm>
        <a:off x="38952" y="50534"/>
        <a:ext cx="11351612" cy="720036"/>
      </dsp:txXfrm>
    </dsp:sp>
    <dsp:sp modelId="{C0331486-4EA0-483B-A06A-2C683CE2BB95}">
      <dsp:nvSpPr>
        <dsp:cNvPr id="0" name=""/>
        <dsp:cNvSpPr/>
      </dsp:nvSpPr>
      <dsp:spPr>
        <a:xfrm>
          <a:off x="0" y="898803"/>
          <a:ext cx="11429516" cy="7979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100" kern="1200"/>
            <a:t>AOA create embeddings/vectors for the question</a:t>
          </a:r>
          <a:endParaRPr lang="en-US" sz="3100" kern="1200"/>
        </a:p>
      </dsp:txBody>
      <dsp:txXfrm>
        <a:off x="38952" y="937755"/>
        <a:ext cx="11351612" cy="7200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E3A8A7-0FD8-4D6A-9F5D-EC29F107AEBC}">
      <dsp:nvSpPr>
        <dsp:cNvPr id="0" name=""/>
        <dsp:cNvSpPr/>
      </dsp:nvSpPr>
      <dsp:spPr>
        <a:xfrm>
          <a:off x="0" y="22894"/>
          <a:ext cx="11429516" cy="720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800" kern="1200"/>
            <a:t>The user makes a question to Azure Open AI</a:t>
          </a:r>
          <a:endParaRPr lang="en-US" sz="2800" kern="1200"/>
        </a:p>
      </dsp:txBody>
      <dsp:txXfrm>
        <a:off x="35183" y="58077"/>
        <a:ext cx="11359150" cy="650354"/>
      </dsp:txXfrm>
    </dsp:sp>
    <dsp:sp modelId="{C0331486-4EA0-483B-A06A-2C683CE2BB95}">
      <dsp:nvSpPr>
        <dsp:cNvPr id="0" name=""/>
        <dsp:cNvSpPr/>
      </dsp:nvSpPr>
      <dsp:spPr>
        <a:xfrm>
          <a:off x="0" y="824254"/>
          <a:ext cx="11429516" cy="720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800" kern="1200"/>
            <a:t>AOA create embeddings/vectors for the question</a:t>
          </a:r>
          <a:endParaRPr lang="en-US" sz="2800" kern="1200"/>
        </a:p>
      </dsp:txBody>
      <dsp:txXfrm>
        <a:off x="35183" y="859437"/>
        <a:ext cx="11359150" cy="650354"/>
      </dsp:txXfrm>
    </dsp:sp>
    <dsp:sp modelId="{61BAB379-F1E6-49C9-A790-493EFC1746CF}">
      <dsp:nvSpPr>
        <dsp:cNvPr id="0" name=""/>
        <dsp:cNvSpPr/>
      </dsp:nvSpPr>
      <dsp:spPr>
        <a:xfrm>
          <a:off x="0" y="1625614"/>
          <a:ext cx="11429516" cy="720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800" kern="1200" dirty="0"/>
            <a:t>AOA uses the embeddings to search related documents</a:t>
          </a:r>
          <a:endParaRPr lang="en-US" sz="2800" kern="1200" dirty="0"/>
        </a:p>
      </dsp:txBody>
      <dsp:txXfrm>
        <a:off x="35183" y="1660797"/>
        <a:ext cx="11359150" cy="65035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E3A8A7-0FD8-4D6A-9F5D-EC29F107AEBC}">
      <dsp:nvSpPr>
        <dsp:cNvPr id="0" name=""/>
        <dsp:cNvSpPr/>
      </dsp:nvSpPr>
      <dsp:spPr>
        <a:xfrm>
          <a:off x="0" y="28253"/>
          <a:ext cx="11429516" cy="746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900" kern="1200"/>
            <a:t>The user makes a question to Azure Open AI</a:t>
          </a:r>
          <a:endParaRPr lang="en-US" sz="2900" kern="1200"/>
        </a:p>
      </dsp:txBody>
      <dsp:txXfrm>
        <a:off x="36439" y="64692"/>
        <a:ext cx="11356638" cy="673582"/>
      </dsp:txXfrm>
    </dsp:sp>
    <dsp:sp modelId="{C0331486-4EA0-483B-A06A-2C683CE2BB95}">
      <dsp:nvSpPr>
        <dsp:cNvPr id="0" name=""/>
        <dsp:cNvSpPr/>
      </dsp:nvSpPr>
      <dsp:spPr>
        <a:xfrm>
          <a:off x="0" y="858233"/>
          <a:ext cx="11429516" cy="746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900" kern="1200"/>
            <a:t>AOA create embeddings/vectors for the question</a:t>
          </a:r>
          <a:endParaRPr lang="en-US" sz="2900" kern="1200"/>
        </a:p>
      </dsp:txBody>
      <dsp:txXfrm>
        <a:off x="36439" y="894672"/>
        <a:ext cx="11356638" cy="673582"/>
      </dsp:txXfrm>
    </dsp:sp>
    <dsp:sp modelId="{61BAB379-F1E6-49C9-A790-493EFC1746CF}">
      <dsp:nvSpPr>
        <dsp:cNvPr id="0" name=""/>
        <dsp:cNvSpPr/>
      </dsp:nvSpPr>
      <dsp:spPr>
        <a:xfrm>
          <a:off x="0" y="1688213"/>
          <a:ext cx="11429516" cy="746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900" kern="1200" dirty="0"/>
            <a:t>AOA uses the embeddings to search related documents</a:t>
          </a:r>
          <a:endParaRPr lang="en-US" sz="2900" kern="1200" dirty="0"/>
        </a:p>
      </dsp:txBody>
      <dsp:txXfrm>
        <a:off x="36439" y="1724652"/>
        <a:ext cx="11356638" cy="673582"/>
      </dsp:txXfrm>
    </dsp:sp>
    <dsp:sp modelId="{A02B7D2D-FF50-4AC6-9132-67D054F54135}">
      <dsp:nvSpPr>
        <dsp:cNvPr id="0" name=""/>
        <dsp:cNvSpPr/>
      </dsp:nvSpPr>
      <dsp:spPr>
        <a:xfrm>
          <a:off x="0" y="2518193"/>
          <a:ext cx="11429516" cy="746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900" kern="1200"/>
            <a:t>AOA Builds the prompt using the located documents</a:t>
          </a:r>
          <a:endParaRPr lang="en-US" sz="2900" kern="1200"/>
        </a:p>
      </dsp:txBody>
      <dsp:txXfrm>
        <a:off x="36439" y="2554632"/>
        <a:ext cx="11356638" cy="673582"/>
      </dsp:txXfrm>
    </dsp:sp>
    <dsp:sp modelId="{0ED55A2E-51B5-4D59-B517-01DA3AFE4871}">
      <dsp:nvSpPr>
        <dsp:cNvPr id="0" name=""/>
        <dsp:cNvSpPr/>
      </dsp:nvSpPr>
      <dsp:spPr>
        <a:xfrm>
          <a:off x="0" y="3348173"/>
          <a:ext cx="11429516" cy="746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900" kern="1200"/>
            <a:t>AOA Sends the prompt to the GPT model</a:t>
          </a:r>
          <a:endParaRPr lang="en-US" sz="2900" kern="1200"/>
        </a:p>
      </dsp:txBody>
      <dsp:txXfrm>
        <a:off x="36439" y="3384612"/>
        <a:ext cx="11356638" cy="673582"/>
      </dsp:txXfrm>
    </dsp:sp>
    <dsp:sp modelId="{1BB09380-5B6B-4CF9-997B-D986818AF6E0}">
      <dsp:nvSpPr>
        <dsp:cNvPr id="0" name=""/>
        <dsp:cNvSpPr/>
      </dsp:nvSpPr>
      <dsp:spPr>
        <a:xfrm>
          <a:off x="0" y="4178153"/>
          <a:ext cx="11429516" cy="746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900" kern="1200" dirty="0"/>
            <a:t>AOA Receives the answer and delivers to the user</a:t>
          </a:r>
          <a:endParaRPr lang="en-US" sz="2900" kern="1200" dirty="0"/>
        </a:p>
      </dsp:txBody>
      <dsp:txXfrm>
        <a:off x="36439" y="4214592"/>
        <a:ext cx="11356638" cy="67358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E3A8A7-0FD8-4D6A-9F5D-EC29F107AEBC}">
      <dsp:nvSpPr>
        <dsp:cNvPr id="0" name=""/>
        <dsp:cNvSpPr/>
      </dsp:nvSpPr>
      <dsp:spPr>
        <a:xfrm>
          <a:off x="0" y="28253"/>
          <a:ext cx="11429516" cy="746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900" kern="1200"/>
            <a:t>The user makes a question to Azure Open AI</a:t>
          </a:r>
          <a:endParaRPr lang="en-US" sz="2900" kern="1200"/>
        </a:p>
      </dsp:txBody>
      <dsp:txXfrm>
        <a:off x="36439" y="64692"/>
        <a:ext cx="11356638" cy="673582"/>
      </dsp:txXfrm>
    </dsp:sp>
    <dsp:sp modelId="{C0331486-4EA0-483B-A06A-2C683CE2BB95}">
      <dsp:nvSpPr>
        <dsp:cNvPr id="0" name=""/>
        <dsp:cNvSpPr/>
      </dsp:nvSpPr>
      <dsp:spPr>
        <a:xfrm>
          <a:off x="0" y="858233"/>
          <a:ext cx="11429516" cy="746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900" kern="1200"/>
            <a:t>AOA create embeddings/vectors for the question</a:t>
          </a:r>
          <a:endParaRPr lang="en-US" sz="2900" kern="1200"/>
        </a:p>
      </dsp:txBody>
      <dsp:txXfrm>
        <a:off x="36439" y="894672"/>
        <a:ext cx="11356638" cy="673582"/>
      </dsp:txXfrm>
    </dsp:sp>
    <dsp:sp modelId="{61BAB379-F1E6-49C9-A790-493EFC1746CF}">
      <dsp:nvSpPr>
        <dsp:cNvPr id="0" name=""/>
        <dsp:cNvSpPr/>
      </dsp:nvSpPr>
      <dsp:spPr>
        <a:xfrm>
          <a:off x="0" y="1688213"/>
          <a:ext cx="11429516" cy="746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900" kern="1200"/>
            <a:t>AOA uses the embeddings to search related documents</a:t>
          </a:r>
          <a:endParaRPr lang="en-US" sz="2900" kern="1200"/>
        </a:p>
      </dsp:txBody>
      <dsp:txXfrm>
        <a:off x="36439" y="1724652"/>
        <a:ext cx="11356638" cy="673582"/>
      </dsp:txXfrm>
    </dsp:sp>
    <dsp:sp modelId="{A02B7D2D-FF50-4AC6-9132-67D054F54135}">
      <dsp:nvSpPr>
        <dsp:cNvPr id="0" name=""/>
        <dsp:cNvSpPr/>
      </dsp:nvSpPr>
      <dsp:spPr>
        <a:xfrm>
          <a:off x="0" y="2518193"/>
          <a:ext cx="11429516" cy="746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900" kern="1200"/>
            <a:t>AOA Builds the prompt using the located documents</a:t>
          </a:r>
          <a:endParaRPr lang="en-US" sz="2900" kern="1200"/>
        </a:p>
      </dsp:txBody>
      <dsp:txXfrm>
        <a:off x="36439" y="2554632"/>
        <a:ext cx="11356638" cy="673582"/>
      </dsp:txXfrm>
    </dsp:sp>
    <dsp:sp modelId="{0ED55A2E-51B5-4D59-B517-01DA3AFE4871}">
      <dsp:nvSpPr>
        <dsp:cNvPr id="0" name=""/>
        <dsp:cNvSpPr/>
      </dsp:nvSpPr>
      <dsp:spPr>
        <a:xfrm>
          <a:off x="0" y="3348173"/>
          <a:ext cx="11429516" cy="746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900" kern="1200"/>
            <a:t>AOA Sends the prompt to the GPT model</a:t>
          </a:r>
          <a:endParaRPr lang="en-US" sz="2900" kern="1200"/>
        </a:p>
      </dsp:txBody>
      <dsp:txXfrm>
        <a:off x="36439" y="3384612"/>
        <a:ext cx="11356638" cy="673582"/>
      </dsp:txXfrm>
    </dsp:sp>
    <dsp:sp modelId="{1BB09380-5B6B-4CF9-997B-D986818AF6E0}">
      <dsp:nvSpPr>
        <dsp:cNvPr id="0" name=""/>
        <dsp:cNvSpPr/>
      </dsp:nvSpPr>
      <dsp:spPr>
        <a:xfrm>
          <a:off x="0" y="4178153"/>
          <a:ext cx="11429516" cy="746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900" kern="1200"/>
            <a:t>AOA Receives the answer and delivers to the user</a:t>
          </a:r>
          <a:endParaRPr lang="en-US" sz="2900" kern="1200"/>
        </a:p>
      </dsp:txBody>
      <dsp:txXfrm>
        <a:off x="36439" y="4214592"/>
        <a:ext cx="11356638" cy="6735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423EB-6DF5-4702-A360-CE8FED3A9B30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FA8525-9473-4996-A043-7EF3A75CA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28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A8525-9473-4996-A043-7EF3A75CAA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228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A8525-9473-4996-A043-7EF3A75CAAC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474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channel/UCaTn-yDjPDvf-1CtJJHTNcQ" TargetMode="External"/><Relationship Id="rId13" Type="http://schemas.openxmlformats.org/officeDocument/2006/relationships/image" Target="../media/image20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image" Target="../media/image25.png"/><Relationship Id="rId2" Type="http://schemas.openxmlformats.org/officeDocument/2006/relationships/hyperlink" Target="https://twitter.com/ClubPowerBI" TargetMode="External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www.meetup.com/fr-FR/Club-Power-BI/" TargetMode="External"/><Relationship Id="rId11" Type="http://schemas.openxmlformats.org/officeDocument/2006/relationships/hyperlink" Target="https://github.com/clubpowerbi/meetups" TargetMode="External"/><Relationship Id="rId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hyperlink" Target="https://www.facebook.com/ClubPowerBI/?ref=bookmarks" TargetMode="External"/><Relationship Id="rId9" Type="http://schemas.openxmlformats.org/officeDocument/2006/relationships/image" Target="../media/image24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Flights to Malta | Finnair Poland">
            <a:extLst>
              <a:ext uri="{FF2B5EF4-FFF2-40B4-BE49-F238E27FC236}">
                <a16:creationId xmlns:a16="http://schemas.microsoft.com/office/drawing/2014/main" id="{ED2DB5DE-0958-4E81-875D-389B8160D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7D110CE-5A47-4BE9-B10E-7453D5B85E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6451" y="5029199"/>
            <a:ext cx="9144000" cy="1162455"/>
          </a:xfr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273BD5-FC16-4DF2-A74A-79924268B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02050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_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lta travel | Europe - Lonely Planet">
            <a:extLst>
              <a:ext uri="{FF2B5EF4-FFF2-40B4-BE49-F238E27FC236}">
                <a16:creationId xmlns:a16="http://schemas.microsoft.com/office/drawing/2014/main" id="{AD9C5A05-D459-4BBC-B162-01AAD61D3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276EFBF-B387-40B2-9820-18DB7CE360D9}"/>
              </a:ext>
            </a:extLst>
          </p:cNvPr>
          <p:cNvSpPr/>
          <p:nvPr/>
        </p:nvSpPr>
        <p:spPr>
          <a:xfrm>
            <a:off x="399011" y="465513"/>
            <a:ext cx="11114115" cy="6235556"/>
          </a:xfrm>
          <a:prstGeom prst="ellipse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GB" sz="2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0" y="1478654"/>
            <a:ext cx="8154786" cy="7619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8429" y="2575826"/>
            <a:ext cx="8038408" cy="3114741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288DC1B-99EA-4D44-9C6C-096EBFF4D055}"/>
              </a:ext>
            </a:extLst>
          </p:cNvPr>
          <p:cNvSpPr/>
          <p:nvPr/>
        </p:nvSpPr>
        <p:spPr>
          <a:xfrm>
            <a:off x="1188719" y="465513"/>
            <a:ext cx="9434945" cy="5827222"/>
          </a:xfrm>
          <a:prstGeom prst="ellipse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GB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8244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6B96B-21C1-4C23-99D9-8D07A3176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459C894-4C3D-4E7C-B894-E32A4F0FD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26D441-4BCB-4160-9B18-E9B38608E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17A55A-A139-4754-A05E-B9AB4783C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813A60B-8637-4B90-AA48-C2A9A4473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71129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21FCF6-9176-4B3E-AC6E-F62FD5C75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A667E72-297F-42C0-A113-B8FDFD718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1084FCB-09B0-4D5A-858E-3FD93F846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D9FF8AD-8F95-43C6-86FF-B7CD14528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B706BA-F844-4750-91B3-2920B9C65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88756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Nuvola 21">
            <a:extLst>
              <a:ext uri="{FF2B5EF4-FFF2-40B4-BE49-F238E27FC236}">
                <a16:creationId xmlns:a16="http://schemas.microsoft.com/office/drawing/2014/main" id="{AE682589-5BA3-AA4C-9A24-37369AA38A9A}"/>
              </a:ext>
            </a:extLst>
          </p:cNvPr>
          <p:cNvSpPr/>
          <p:nvPr/>
        </p:nvSpPr>
        <p:spPr>
          <a:xfrm>
            <a:off x="838199" y="1690688"/>
            <a:ext cx="10515600" cy="4523033"/>
          </a:xfrm>
          <a:prstGeom prst="cloud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1084FCB-09B0-4D5A-858E-3FD93F846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D9FF8AD-8F95-43C6-86FF-B7CD14528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B706BA-F844-4750-91B3-2920B9C65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F0E7D913-FAA1-0347-92EF-00CF2D20DD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 dirty="0" err="1"/>
              <a:t>Sponsors</a:t>
            </a:r>
            <a:endParaRPr lang="it-IT" dirty="0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DF2EE3E3-9F36-494B-9F47-4EF8436F4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224" y="4457076"/>
            <a:ext cx="2316591" cy="906492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7530348F-E7AE-2742-B402-849738166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805" y="4464934"/>
            <a:ext cx="1234388" cy="898634"/>
          </a:xfrm>
          <a:prstGeom prst="rect">
            <a:avLst/>
          </a:prstGeom>
        </p:spPr>
      </p:pic>
      <p:pic>
        <p:nvPicPr>
          <p:cNvPr id="3" name="Immagine 2" descr="Immagine che contiene Carattere, Elementi grafici, logo, design&#10;&#10;Descrizione generata automaticamente">
            <a:extLst>
              <a:ext uri="{FF2B5EF4-FFF2-40B4-BE49-F238E27FC236}">
                <a16:creationId xmlns:a16="http://schemas.microsoft.com/office/drawing/2014/main" id="{866CFD06-AD62-53AA-1B1F-3D7423F3D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055" y="4631577"/>
            <a:ext cx="2270924" cy="620211"/>
          </a:xfrm>
          <a:prstGeom prst="rect">
            <a:avLst/>
          </a:prstGeom>
        </p:spPr>
      </p:pic>
      <p:pic>
        <p:nvPicPr>
          <p:cNvPr id="9" name="Immagine 8" descr="Immagine che contiene Carattere, testo, logo, Elementi grafici&#10;&#10;Descrizione generata automaticamente">
            <a:extLst>
              <a:ext uri="{FF2B5EF4-FFF2-40B4-BE49-F238E27FC236}">
                <a16:creationId xmlns:a16="http://schemas.microsoft.com/office/drawing/2014/main" id="{3A31E6D3-60BE-F148-69A9-A077D1AB28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646" y="3397129"/>
            <a:ext cx="2916441" cy="1006830"/>
          </a:xfrm>
          <a:prstGeom prst="rect">
            <a:avLst/>
          </a:prstGeom>
        </p:spPr>
      </p:pic>
      <p:pic>
        <p:nvPicPr>
          <p:cNvPr id="11" name="Immagine 10" descr="Immagine che contiene Carattere, Elementi grafici, grafica, logo&#10;&#10;Descrizione generata automaticamente">
            <a:extLst>
              <a:ext uri="{FF2B5EF4-FFF2-40B4-BE49-F238E27FC236}">
                <a16:creationId xmlns:a16="http://schemas.microsoft.com/office/drawing/2014/main" id="{DDBD1F2F-C4A7-7A1C-8691-556BED9B7E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371" y="3469209"/>
            <a:ext cx="2743200" cy="500062"/>
          </a:xfrm>
          <a:prstGeom prst="rect">
            <a:avLst/>
          </a:prstGeom>
        </p:spPr>
      </p:pic>
      <p:pic>
        <p:nvPicPr>
          <p:cNvPr id="13" name="Immagine 12" descr="Immagine che contiene testo, Carattere, bianco, Elementi grafici&#10;&#10;Descrizione generata automaticamente">
            <a:extLst>
              <a:ext uri="{FF2B5EF4-FFF2-40B4-BE49-F238E27FC236}">
                <a16:creationId xmlns:a16="http://schemas.microsoft.com/office/drawing/2014/main" id="{94DE8BBA-F234-00AD-3E2B-AE1ADEDAC7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071" y="2132706"/>
            <a:ext cx="2332839" cy="151319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765BAD4-68E5-5314-C994-D2BE0FDDA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522" y="2132706"/>
            <a:ext cx="1095237" cy="109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63004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D8C28F-26C3-424F-BAE9-8CFE72CD9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C665CCC-E2A8-4729-9BD3-09C88A7B7E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8A41DCF-B71F-4692-BF6A-326C0592E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2AF6905-767E-4A55-AD9E-4F7B997CD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830AA4D-B154-4FA4-A3AA-8F3616033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C9BD7D1-6A18-43FB-8FBE-6C13EE2EE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72600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12CFCA-14B3-4D90-B7C7-E98F0FBC8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4092263-C101-4D54-8299-4F0D52C99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2D1C1E3-EA0D-40C3-BE1D-A01DD02A8F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C924B79-6EC3-4B93-BC3B-D6B714D2B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51397A7-92E2-4F90-AB11-46F2F307D6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6D0C3CB-4FFC-455A-A8F3-D4D572814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2367649-59C3-4C3B-9570-0B69B9141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B22E0C8-326C-4EF6-8F6C-39087C2A3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34880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F7685D-39A8-45E1-8076-0D7F8373B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5B082AE-CA71-4080-87AD-C389F18AD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72D061B-6416-41D4-8170-E27EC47F2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34008C5-4015-45BF-B3C3-F0B6FD203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52573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E5559DC-0282-4BF0-AEC5-401C6BC79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2BD0B94-DBB5-409F-90C0-227D79369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4F3AF80-B092-4887-9AD3-0CB51F3D2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92682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710F51-2462-43AF-97FD-94ABBF45D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C401C4D-05CA-4506-B253-2DEBAFA83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08AFB9C-6399-43D7-9DB0-D3D81AB361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47DE081-AB61-4877-9041-95AACF963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A2E21D2-B7A8-4592-AE38-E9E7D171F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76B77FF-0A48-4638-85A1-D2A891811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3706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75FAA3-D3DF-4501-BEAB-C7C2C6FC8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6947A22-3D08-417B-9E3B-2268645CF3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B3E86F8-044D-4624-B2D9-68E8251B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D89A201-3080-47AE-B2B8-D145BF492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87EE6F9-968B-4012-9756-B64BCDB8E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44BEAFA-C247-4F56-BF25-644C108EC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01637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0551BD-F13F-4065-B251-6376BCA8E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B4FE99D-5E06-4AFF-8076-D53CD42927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B11221-1471-4F91-8A5D-D5F5E8A23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FA03CD4-E997-44B4-9AAF-2B3F9595A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F2F704-1F88-4F05-AE17-D0B2BBE70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426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lta travel | Europe - Lonely Planet">
            <a:extLst>
              <a:ext uri="{FF2B5EF4-FFF2-40B4-BE49-F238E27FC236}">
                <a16:creationId xmlns:a16="http://schemas.microsoft.com/office/drawing/2014/main" id="{AD9C5A05-D459-4BBC-B162-01AAD61D3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276EFBF-B387-40B2-9820-18DB7CE360D9}"/>
              </a:ext>
            </a:extLst>
          </p:cNvPr>
          <p:cNvSpPr/>
          <p:nvPr/>
        </p:nvSpPr>
        <p:spPr>
          <a:xfrm>
            <a:off x="399011" y="465513"/>
            <a:ext cx="11114115" cy="6235556"/>
          </a:xfrm>
          <a:prstGeom prst="ellipse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GB" sz="24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6795" y="2025920"/>
            <a:ext cx="8038408" cy="3114741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288DC1B-99EA-4D44-9C6C-096EBFF4D055}"/>
              </a:ext>
            </a:extLst>
          </p:cNvPr>
          <p:cNvSpPr/>
          <p:nvPr/>
        </p:nvSpPr>
        <p:spPr>
          <a:xfrm>
            <a:off x="1188719" y="465513"/>
            <a:ext cx="9434945" cy="5827222"/>
          </a:xfrm>
          <a:prstGeom prst="ellipse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GB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60776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B376597-A3B6-4070-8540-E80930DEBF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A7E6821-2E62-46AD-A1C4-4D22F5DBFC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45F66EA-6E31-4E07-B04E-4B544E54B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3A6A96F-322D-4E57-9528-23960E859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4FD381D-C8A8-415E-9D64-D045B92ED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8024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im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07BFE-BB38-4E04-81CE-E9881FA91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26/11/2022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093A3-160E-4F76-A450-12DD86A75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#datasat22 #datasatParma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A9A43-1B87-49B3-B920-D215CE2B7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0197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1F31F-5B98-7F48-B825-7FE9FB03CF9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00545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732801-9C9B-4B0F-ADF7-9405FDEBE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796" y="1246274"/>
            <a:ext cx="4454236" cy="4115435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513786"/>
      </p:ext>
    </p:extLst>
  </p:cSld>
  <p:clrMapOvr>
    <a:masterClrMapping/>
  </p:clrMapOvr>
  <p:transition spd="slow">
    <p:wip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6795" y="2025920"/>
            <a:ext cx="8038408" cy="3114741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23243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B48FF-4D8A-4124-BEBD-41BA33C24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498" y="2863734"/>
            <a:ext cx="4688955" cy="2734887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6000"/>
            </a:lvl1pPr>
          </a:lstStyle>
          <a:p>
            <a:pPr lvl="0"/>
            <a:r>
              <a:rPr lang="en-US" dirty="0"/>
              <a:t>Demo Title Goes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4967146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2336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7" y="381374"/>
            <a:ext cx="11429516" cy="6095253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154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2083" y="1523814"/>
            <a:ext cx="5712352" cy="4952813"/>
          </a:xfrm>
        </p:spPr>
        <p:txBody>
          <a:bodyPr r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6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840" y="1523814"/>
            <a:ext cx="5713792" cy="4952813"/>
          </a:xfrm>
        </p:spPr>
        <p:txBody>
          <a:bodyPr l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6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96112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49E8-3521-4A9F-BB89-2F4746AE0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08" y="381374"/>
            <a:ext cx="11429516" cy="7619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 dirty="0"/>
          </a:p>
        </p:txBody>
      </p:sp>
      <p:graphicFrame>
        <p:nvGraphicFramePr>
          <p:cNvPr id="3" name="Content Placeholder 16">
            <a:extLst>
              <a:ext uri="{FF2B5EF4-FFF2-40B4-BE49-F238E27FC236}">
                <a16:creationId xmlns:a16="http://schemas.microsoft.com/office/drawing/2014/main" id="{DE845C8A-DF3A-4EF0-B58B-3D3C126606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976461"/>
              </p:ext>
            </p:extLst>
          </p:nvPr>
        </p:nvGraphicFramePr>
        <p:xfrm>
          <a:off x="381242" y="1523761"/>
          <a:ext cx="11429516" cy="495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81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379D27B-7C8D-43B6-8EDC-AB20C855F7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CE8F66E-C1F5-4FAC-A2A5-DF250A391F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8EA0617-E2B6-42AE-9BC8-165931BD83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B51F714-A4AC-4E31-B608-2D0EC71F1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oup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89EE3643-8694-449B-A4FA-D910F400D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083" y="381374"/>
            <a:ext cx="11429516" cy="7619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graphicFrame>
        <p:nvGraphicFramePr>
          <p:cNvPr id="3" name="Content Placeholder 4">
            <a:extLst>
              <a:ext uri="{FF2B5EF4-FFF2-40B4-BE49-F238E27FC236}">
                <a16:creationId xmlns:a16="http://schemas.microsoft.com/office/drawing/2014/main" id="{B7414E39-420F-4889-8521-45C5566818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4524109"/>
              </p:ext>
            </p:extLst>
          </p:nvPr>
        </p:nvGraphicFramePr>
        <p:xfrm>
          <a:off x="381000" y="1524000"/>
          <a:ext cx="114300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1726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0856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1712" y="4039823"/>
            <a:ext cx="11284513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733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712" y="2800763"/>
            <a:ext cx="11284513" cy="1075061"/>
          </a:xfrm>
          <a:prstGeom prst="rect">
            <a:avLst/>
          </a:prstGeom>
        </p:spPr>
        <p:txBody>
          <a:bodyPr anchor="b"/>
          <a:lstStyle>
            <a:lvl1pPr>
              <a:defRPr sz="64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1712" y="5687650"/>
            <a:ext cx="11284513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BE5C79-33F1-49B1-927A-42BDDC0E715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997" y="164675"/>
            <a:ext cx="5436244" cy="140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730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ansition Sli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6B9068-BB2A-874C-A228-3446036E70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974" t="12855" r="21761" b="12855"/>
          <a:stretch/>
        </p:blipFill>
        <p:spPr>
          <a:xfrm>
            <a:off x="3570514" y="0"/>
            <a:ext cx="862148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0BF015-2B33-4C4C-9674-4DA7C7D9867B}"/>
              </a:ext>
            </a:extLst>
          </p:cNvPr>
          <p:cNvSpPr/>
          <p:nvPr/>
        </p:nvSpPr>
        <p:spPr>
          <a:xfrm rot="16200000">
            <a:off x="1696000" y="672736"/>
            <a:ext cx="6858000" cy="5512521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028" y="4047643"/>
            <a:ext cx="6028267" cy="2027943"/>
          </a:xfrm>
          <a:prstGeom prst="rect">
            <a:avLst/>
          </a:prstGeom>
        </p:spPr>
        <p:txBody>
          <a:bodyPr anchor="t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4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51864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lta COVID-19 response secures cannabis industry growth">
            <a:extLst>
              <a:ext uri="{FF2B5EF4-FFF2-40B4-BE49-F238E27FC236}">
                <a16:creationId xmlns:a16="http://schemas.microsoft.com/office/drawing/2014/main" id="{8D40B00B-96C7-4F63-B9DA-7F2087C64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732801-9C9B-4B0F-ADF7-9405FDEBE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796" y="1246274"/>
            <a:ext cx="4454236" cy="4115435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6988978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C792E5-7F1D-E344-A0DE-53CA41B704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0536" y="0"/>
            <a:ext cx="10287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48B995D-08FA-D34E-AE23-0F8A0235C0CA}"/>
              </a:ext>
            </a:extLst>
          </p:cNvPr>
          <p:cNvSpPr/>
          <p:nvPr/>
        </p:nvSpPr>
        <p:spPr>
          <a:xfrm rot="16200000">
            <a:off x="66760" y="-66761"/>
            <a:ext cx="6858000" cy="6991516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B2076-FE84-9840-9E36-B3FCC541E1D7}"/>
              </a:ext>
            </a:extLst>
          </p:cNvPr>
          <p:cNvSpPr txBox="1"/>
          <p:nvPr/>
        </p:nvSpPr>
        <p:spPr>
          <a:xfrm>
            <a:off x="587605" y="3947920"/>
            <a:ext cx="40190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2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379518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ansition Slide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EFEEB3-0900-314D-B58A-73F97566DF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" t="11272" r="13574" b="4437"/>
          <a:stretch/>
        </p:blipFill>
        <p:spPr>
          <a:xfrm>
            <a:off x="1658680" y="0"/>
            <a:ext cx="1053332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86A87BE-B4F8-B64D-AB8E-E8DA12C13908}"/>
              </a:ext>
            </a:extLst>
          </p:cNvPr>
          <p:cNvSpPr/>
          <p:nvPr/>
        </p:nvSpPr>
        <p:spPr>
          <a:xfrm rot="16200000">
            <a:off x="-273103" y="273103"/>
            <a:ext cx="6858000" cy="6311789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028" y="4047643"/>
            <a:ext cx="6028267" cy="2027943"/>
          </a:xfrm>
          <a:prstGeom prst="rect">
            <a:avLst/>
          </a:prstGeom>
        </p:spPr>
        <p:txBody>
          <a:bodyPr anchor="t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4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42672653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up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77AEE4-6E1E-AF4A-9C43-311BF7EC6F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588" r="21522"/>
          <a:stretch/>
        </p:blipFill>
        <p:spPr>
          <a:xfrm>
            <a:off x="4" y="2"/>
            <a:ext cx="5236141" cy="68579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B90537-D386-8743-A519-F30EDECA12DC}"/>
              </a:ext>
            </a:extLst>
          </p:cNvPr>
          <p:cNvSpPr/>
          <p:nvPr/>
        </p:nvSpPr>
        <p:spPr>
          <a:xfrm rot="16200000">
            <a:off x="-1533937" y="1533939"/>
            <a:ext cx="6858000" cy="3790117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CBFBBC0-2483-944C-9427-5A556CAF8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7413" y="583915"/>
            <a:ext cx="5495587" cy="1487647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C2F84442-F6F0-1F40-AEFD-24D1CB0134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17413" y="2784351"/>
            <a:ext cx="5495588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3DBF6F9A-1814-6A46-A092-259CB287F1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17413" y="3436268"/>
            <a:ext cx="5495588" cy="26978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3663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784227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7817" y="2784351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12730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3436143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7817" y="3436267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135285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0">
            <a:extLst>
              <a:ext uri="{FF2B5EF4-FFF2-40B4-BE49-F238E27FC236}">
                <a16:creationId xmlns:a16="http://schemas.microsoft.com/office/drawing/2014/main" id="{99EA56EA-61AC-504B-BCAD-0549E4CDA1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2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28" name="Text Placeholder 30">
            <a:extLst>
              <a:ext uri="{FF2B5EF4-FFF2-40B4-BE49-F238E27FC236}">
                <a16:creationId xmlns:a16="http://schemas.microsoft.com/office/drawing/2014/main" id="{2EFF0EB9-A7A0-0C48-955F-41A3E5CA27E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30642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EBD7365A-7328-7340-A124-6E23F38038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4291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4" y="583916"/>
            <a:ext cx="1122255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F386A1D-29DC-4E4B-8BE2-CFBB4953B8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C6CAB51-C692-C148-9949-22A98AC7E2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46068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6C626C7-AB48-B848-B2B9-3D0EB862D2C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46568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6520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,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1B2559D-4F5E-164D-8452-6A4BD6DD1C18}"/>
              </a:ext>
            </a:extLst>
          </p:cNvPr>
          <p:cNvSpPr/>
          <p:nvPr/>
        </p:nvSpPr>
        <p:spPr>
          <a:xfrm>
            <a:off x="6955858" y="0"/>
            <a:ext cx="5236143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C7F4478-E9ED-9D46-B4AB-5194BFE6A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4" y="583916"/>
            <a:ext cx="630765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0EA65F79-9429-9B43-95B8-72B2C38960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784227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ECBCFB8-9B91-D043-9935-03F6EFC9C5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3436143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990961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24160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39435691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SS 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020A3-A1C6-5E43-9B8C-9FDA0C6D89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13" t="17762" b="123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effectLst/>
        </p:spPr>
      </p:pic>
    </p:spTree>
    <p:extLst>
      <p:ext uri="{BB962C8B-B14F-4D97-AF65-F5344CB8AC3E}">
        <p14:creationId xmlns:p14="http://schemas.microsoft.com/office/powerpoint/2010/main" val="35135926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>
  <p:cSld name="BIG TITTLE OPENING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 flipH="1">
            <a:off x="2730867" y="2048964"/>
            <a:ext cx="8127200" cy="19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Squada One"/>
              <a:buNone/>
              <a:defRPr sz="48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856654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HEDULE">
  <p:cSld name="SCHEDUL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subTitle" idx="1"/>
          </p:nvPr>
        </p:nvSpPr>
        <p:spPr>
          <a:xfrm flipH="1">
            <a:off x="5477533" y="1538367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subTitle" idx="2"/>
          </p:nvPr>
        </p:nvSpPr>
        <p:spPr>
          <a:xfrm flipH="1">
            <a:off x="5477533" y="2497648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subTitle" idx="3"/>
          </p:nvPr>
        </p:nvSpPr>
        <p:spPr>
          <a:xfrm flipH="1">
            <a:off x="5477533" y="3433144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subTitle" idx="4"/>
          </p:nvPr>
        </p:nvSpPr>
        <p:spPr>
          <a:xfrm>
            <a:off x="5475533" y="20401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" name="Google Shape;97;p10"/>
          <p:cNvSpPr txBox="1">
            <a:spLocks noGrp="1"/>
          </p:cNvSpPr>
          <p:nvPr>
            <p:ph type="subTitle" idx="5"/>
          </p:nvPr>
        </p:nvSpPr>
        <p:spPr>
          <a:xfrm>
            <a:off x="5475533" y="2998564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" name="Google Shape;98;p10"/>
          <p:cNvSpPr txBox="1">
            <a:spLocks noGrp="1"/>
          </p:cNvSpPr>
          <p:nvPr>
            <p:ph type="subTitle" idx="6"/>
          </p:nvPr>
        </p:nvSpPr>
        <p:spPr>
          <a:xfrm>
            <a:off x="5475533" y="39472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ctrTitle"/>
          </p:nvPr>
        </p:nvSpPr>
        <p:spPr>
          <a:xfrm>
            <a:off x="5031028" y="378800"/>
            <a:ext cx="58160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" name="Google Shape;100;p10"/>
          <p:cNvSpPr txBox="1">
            <a:spLocks noGrp="1"/>
          </p:cNvSpPr>
          <p:nvPr>
            <p:ph type="subTitle" idx="7"/>
          </p:nvPr>
        </p:nvSpPr>
        <p:spPr>
          <a:xfrm flipH="1">
            <a:off x="5477533" y="4368644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1" name="Google Shape;101;p10"/>
          <p:cNvSpPr txBox="1">
            <a:spLocks noGrp="1"/>
          </p:cNvSpPr>
          <p:nvPr>
            <p:ph type="subTitle" idx="8"/>
          </p:nvPr>
        </p:nvSpPr>
        <p:spPr>
          <a:xfrm>
            <a:off x="5475533" y="48827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" name="Google Shape;102;p10"/>
          <p:cNvSpPr txBox="1">
            <a:spLocks noGrp="1"/>
          </p:cNvSpPr>
          <p:nvPr>
            <p:ph type="title" idx="9" hasCustomPrompt="1"/>
          </p:nvPr>
        </p:nvSpPr>
        <p:spPr>
          <a:xfrm>
            <a:off x="3465833" y="1698249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3" name="Google Shape;103;p10"/>
          <p:cNvSpPr txBox="1">
            <a:spLocks noGrp="1"/>
          </p:cNvSpPr>
          <p:nvPr>
            <p:ph type="title" idx="13" hasCustomPrompt="1"/>
          </p:nvPr>
        </p:nvSpPr>
        <p:spPr>
          <a:xfrm>
            <a:off x="3465833" y="2653944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4" name="Google Shape;104;p10"/>
          <p:cNvSpPr txBox="1">
            <a:spLocks noGrp="1"/>
          </p:cNvSpPr>
          <p:nvPr>
            <p:ph type="title" idx="14" hasCustomPrompt="1"/>
          </p:nvPr>
        </p:nvSpPr>
        <p:spPr>
          <a:xfrm>
            <a:off x="3465833" y="3614752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5" name="Google Shape;105;p10"/>
          <p:cNvSpPr txBox="1">
            <a:spLocks noGrp="1"/>
          </p:cNvSpPr>
          <p:nvPr>
            <p:ph type="title" idx="15" hasCustomPrompt="1"/>
          </p:nvPr>
        </p:nvSpPr>
        <p:spPr>
          <a:xfrm>
            <a:off x="3465833" y="4506752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913273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lta - Eurovision Song Contest">
            <a:extLst>
              <a:ext uri="{FF2B5EF4-FFF2-40B4-BE49-F238E27FC236}">
                <a16:creationId xmlns:a16="http://schemas.microsoft.com/office/drawing/2014/main" id="{C8215BDA-BD0B-4C6D-9814-EA320C033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94861C2-E870-4853-8518-10A8A6EB6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232" y="913765"/>
            <a:ext cx="5127567" cy="4913457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6298130"/>
      </p:ext>
    </p:extLst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AND DESIGN 2">
  <p:cSld name="HEADLAND DESIGN 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"/>
          <p:cNvSpPr txBox="1">
            <a:spLocks noGrp="1"/>
          </p:cNvSpPr>
          <p:nvPr>
            <p:ph type="ctrTitle"/>
          </p:nvPr>
        </p:nvSpPr>
        <p:spPr>
          <a:xfrm flipH="1">
            <a:off x="2561839" y="3261967"/>
            <a:ext cx="12192000" cy="6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12"/>
          <p:cNvSpPr txBox="1">
            <a:spLocks noGrp="1"/>
          </p:cNvSpPr>
          <p:nvPr>
            <p:ph type="subTitle" idx="1"/>
          </p:nvPr>
        </p:nvSpPr>
        <p:spPr>
          <a:xfrm flipH="1">
            <a:off x="2561839" y="3817017"/>
            <a:ext cx="35404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title" idx="2" hasCustomPrompt="1"/>
          </p:nvPr>
        </p:nvSpPr>
        <p:spPr>
          <a:xfrm>
            <a:off x="2561849" y="2537625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1593127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624E1-D2FD-4A5E-8433-F024447A5B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3028767"/>
            <a:ext cx="9144000" cy="1231924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419FC3-348A-4D89-8A60-81AD083037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0663"/>
            <a:ext cx="9144000" cy="55976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517178-0D69-4588-B43C-AE64F60755CE}"/>
              </a:ext>
            </a:extLst>
          </p:cNvPr>
          <p:cNvSpPr/>
          <p:nvPr/>
        </p:nvSpPr>
        <p:spPr>
          <a:xfrm>
            <a:off x="-1" y="1102865"/>
            <a:ext cx="12192000" cy="17555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it-IT" sz="1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18F57C-8C38-4540-97F6-90485ECE5448}"/>
              </a:ext>
            </a:extLst>
          </p:cNvPr>
          <p:cNvSpPr txBox="1"/>
          <p:nvPr/>
        </p:nvSpPr>
        <p:spPr>
          <a:xfrm>
            <a:off x="5135671" y="2105866"/>
            <a:ext cx="5654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600" dirty="0">
                <a:solidFill>
                  <a:schemeClr val="bg1"/>
                </a:solidFill>
                <a:latin typeface="Consolas" panose="020B0609020204030204" pitchFamily="49" charset="0"/>
              </a:rPr>
              <a:t>February 27</a:t>
            </a:r>
            <a:r>
              <a:rPr lang="it-IT" sz="3600" baseline="30000" dirty="0">
                <a:solidFill>
                  <a:schemeClr val="bg1"/>
                </a:solidFill>
                <a:latin typeface="Consolas" panose="020B0609020204030204" pitchFamily="49" charset="0"/>
              </a:rPr>
              <a:t>th</a:t>
            </a:r>
            <a:r>
              <a:rPr lang="it-IT" sz="3600" dirty="0">
                <a:solidFill>
                  <a:schemeClr val="bg1"/>
                </a:solidFill>
                <a:latin typeface="Consolas" panose="020B0609020204030204" pitchFamily="49" charset="0"/>
              </a:rPr>
              <a:t>, 2021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94DE81-D1DC-40FC-AE26-16396A5AA034}"/>
              </a:ext>
            </a:extLst>
          </p:cNvPr>
          <p:cNvSpPr txBox="1"/>
          <p:nvPr/>
        </p:nvSpPr>
        <p:spPr>
          <a:xfrm>
            <a:off x="-1" y="1197088"/>
            <a:ext cx="121920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 Saturday #1</a:t>
            </a:r>
          </a:p>
        </p:txBody>
      </p:sp>
    </p:spTree>
    <p:extLst>
      <p:ext uri="{BB962C8B-B14F-4D97-AF65-F5344CB8AC3E}">
        <p14:creationId xmlns:p14="http://schemas.microsoft.com/office/powerpoint/2010/main" val="27374200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41762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308283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2" y="2784351"/>
            <a:ext cx="113082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992" y="3436267"/>
            <a:ext cx="113082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365302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B1D0A2-2D91-4936-A91E-B5F86E7DA28D}"/>
              </a:ext>
            </a:extLst>
          </p:cNvPr>
          <p:cNvSpPr/>
          <p:nvPr/>
        </p:nvSpPr>
        <p:spPr>
          <a:xfrm>
            <a:off x="0" y="6252519"/>
            <a:ext cx="12192000" cy="6054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1993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ssion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814918"/>
            <a:ext cx="12192000" cy="1858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7B826D6E-81EC-4CF0-8290-3354BC6B8A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482" y="2814919"/>
            <a:ext cx="10972800" cy="1858682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Titre Session</a:t>
            </a:r>
            <a:br>
              <a:rPr lang="fr-FR"/>
            </a:br>
            <a:r>
              <a:rPr lang="fr-FR"/>
              <a:t>Speaker(s)</a:t>
            </a:r>
            <a:endParaRPr lang="en-US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8604BEC6-10AE-46B0-BBF7-3A79FF7F06D2}"/>
              </a:ext>
            </a:extLst>
          </p:cNvPr>
          <p:cNvGrpSpPr/>
          <p:nvPr/>
        </p:nvGrpSpPr>
        <p:grpSpPr>
          <a:xfrm>
            <a:off x="256524" y="194724"/>
            <a:ext cx="5140230" cy="2171842"/>
            <a:chOff x="2045780" y="-9917"/>
            <a:chExt cx="6710589" cy="2835347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1AE81C51-9D48-47A3-99BE-F222F99DC6C8}"/>
                </a:ext>
              </a:extLst>
            </p:cNvPr>
            <p:cNvSpPr txBox="1"/>
            <p:nvPr userDrawn="1"/>
          </p:nvSpPr>
          <p:spPr>
            <a:xfrm>
              <a:off x="5679372" y="-9917"/>
              <a:ext cx="3076997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Power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Saturday</a:t>
              </a:r>
              <a:endParaRPr kumimoji="0" lang="en-US" sz="7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73DAA040-6442-4987-9FAC-62772367277B}"/>
                </a:ext>
              </a:extLst>
            </p:cNvPr>
            <p:cNvGrpSpPr/>
            <p:nvPr/>
          </p:nvGrpSpPr>
          <p:grpSpPr>
            <a:xfrm>
              <a:off x="2045780" y="185959"/>
              <a:ext cx="3505148" cy="2639471"/>
              <a:chOff x="2045780" y="185959"/>
              <a:chExt cx="3505148" cy="2639471"/>
            </a:xfrm>
          </p:grpSpPr>
          <p:grpSp>
            <p:nvGrpSpPr>
              <p:cNvPr id="10" name="Groupe 9">
                <a:extLst>
                  <a:ext uri="{FF2B5EF4-FFF2-40B4-BE49-F238E27FC236}">
                    <a16:creationId xmlns:a16="http://schemas.microsoft.com/office/drawing/2014/main" id="{04417BBC-A3F6-49ED-BF91-15267E80EF27}"/>
                  </a:ext>
                </a:extLst>
              </p:cNvPr>
              <p:cNvGrpSpPr/>
              <p:nvPr/>
            </p:nvGrpSpPr>
            <p:grpSpPr>
              <a:xfrm>
                <a:off x="2203450" y="185959"/>
                <a:ext cx="3347478" cy="2639471"/>
                <a:chOff x="2628168" y="614130"/>
                <a:chExt cx="3347478" cy="2639471"/>
              </a:xfrm>
            </p:grpSpPr>
            <p:pic>
              <p:nvPicPr>
                <p:cNvPr id="24" name="Image 23">
                  <a:extLst>
                    <a:ext uri="{FF2B5EF4-FFF2-40B4-BE49-F238E27FC236}">
                      <a16:creationId xmlns:a16="http://schemas.microsoft.com/office/drawing/2014/main" id="{9F6A0CFD-AE7E-452C-9F18-2DDEF0D7F6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28168" y="614130"/>
                  <a:ext cx="3347478" cy="2639471"/>
                </a:xfrm>
                <a:prstGeom prst="rect">
                  <a:avLst/>
                </a:prstGeom>
              </p:spPr>
            </p:pic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80100B6-25C2-4B78-BC13-2D79E48CDC84}"/>
                    </a:ext>
                  </a:extLst>
                </p:cNvPr>
                <p:cNvSpPr/>
                <p:nvPr/>
              </p:nvSpPr>
              <p:spPr>
                <a:xfrm>
                  <a:off x="3120758" y="1232965"/>
                  <a:ext cx="2170963" cy="1976284"/>
                </a:xfrm>
                <a:prstGeom prst="rect">
                  <a:avLst/>
                </a:prstGeom>
                <a:solidFill>
                  <a:srgbClr val="F2C8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1" name="Groupe 10">
                <a:extLst>
                  <a:ext uri="{FF2B5EF4-FFF2-40B4-BE49-F238E27FC236}">
                    <a16:creationId xmlns:a16="http://schemas.microsoft.com/office/drawing/2014/main" id="{A6712729-1A9F-4577-9F84-D451DF7BAFC3}"/>
                  </a:ext>
                </a:extLst>
              </p:cNvPr>
              <p:cNvGrpSpPr/>
              <p:nvPr/>
            </p:nvGrpSpPr>
            <p:grpSpPr>
              <a:xfrm>
                <a:off x="3305546" y="1309189"/>
                <a:ext cx="603769" cy="1076875"/>
                <a:chOff x="4236981" y="5829300"/>
                <a:chExt cx="751660" cy="486639"/>
              </a:xfrm>
            </p:grpSpPr>
            <p:cxnSp>
              <p:nvCxnSpPr>
                <p:cNvPr id="21" name="Connecteur droit 20">
                  <a:extLst>
                    <a:ext uri="{FF2B5EF4-FFF2-40B4-BE49-F238E27FC236}">
                      <a16:creationId xmlns:a16="http://schemas.microsoft.com/office/drawing/2014/main" id="{332A4C99-2069-4D15-B675-6A802E4EA6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36981" y="5829300"/>
                  <a:ext cx="201129" cy="0"/>
                </a:xfrm>
                <a:prstGeom prst="line">
                  <a:avLst/>
                </a:prstGeom>
                <a:noFill/>
                <a:ln w="1079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2" name="Connecteur droit 21">
                  <a:extLst>
                    <a:ext uri="{FF2B5EF4-FFF2-40B4-BE49-F238E27FC236}">
                      <a16:creationId xmlns:a16="http://schemas.microsoft.com/office/drawing/2014/main" id="{A9070B5C-01DA-4271-80FA-CE939B0376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46015" y="5829300"/>
                  <a:ext cx="230752" cy="485721"/>
                </a:xfrm>
                <a:prstGeom prst="line">
                  <a:avLst/>
                </a:prstGeom>
                <a:noFill/>
                <a:ln w="1079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3" name="Connecteur droit 22">
                  <a:extLst>
                    <a:ext uri="{FF2B5EF4-FFF2-40B4-BE49-F238E27FC236}">
                      <a16:creationId xmlns:a16="http://schemas.microsoft.com/office/drawing/2014/main" id="{13500E6F-5A27-4281-BCAF-322711139D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09160" y="6315939"/>
                  <a:ext cx="279481" cy="0"/>
                </a:xfrm>
                <a:prstGeom prst="line">
                  <a:avLst/>
                </a:prstGeom>
                <a:noFill/>
                <a:ln w="1079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12" name="Groupe 11">
                <a:extLst>
                  <a:ext uri="{FF2B5EF4-FFF2-40B4-BE49-F238E27FC236}">
                    <a16:creationId xmlns:a16="http://schemas.microsoft.com/office/drawing/2014/main" id="{D807E562-B512-4BCD-B983-2BD2DFFD20B3}"/>
                  </a:ext>
                </a:extLst>
              </p:cNvPr>
              <p:cNvGrpSpPr/>
              <p:nvPr/>
            </p:nvGrpSpPr>
            <p:grpSpPr>
              <a:xfrm>
                <a:off x="2045780" y="895957"/>
                <a:ext cx="1098738" cy="823671"/>
                <a:chOff x="3974521" y="5550769"/>
                <a:chExt cx="950065" cy="712218"/>
              </a:xfrm>
            </p:grpSpPr>
            <p:sp>
              <p:nvSpPr>
                <p:cNvPr id="17" name="Losange 16">
                  <a:extLst>
                    <a:ext uri="{FF2B5EF4-FFF2-40B4-BE49-F238E27FC236}">
                      <a16:creationId xmlns:a16="http://schemas.microsoft.com/office/drawing/2014/main" id="{3AD329C1-CBD3-4E68-864C-793685B1E2A9}"/>
                    </a:ext>
                  </a:extLst>
                </p:cNvPr>
                <p:cNvSpPr/>
                <p:nvPr/>
              </p:nvSpPr>
              <p:spPr>
                <a:xfrm>
                  <a:off x="3974521" y="5647895"/>
                  <a:ext cx="531255" cy="531255"/>
                </a:xfrm>
                <a:prstGeom prst="diamond">
                  <a:avLst/>
                </a:prstGeom>
                <a:solidFill>
                  <a:srgbClr val="F2C811"/>
                </a:solidFill>
                <a:ln w="95250" cap="rnd">
                  <a:solidFill>
                    <a:schemeClr val="bg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Losange 17">
                  <a:extLst>
                    <a:ext uri="{FF2B5EF4-FFF2-40B4-BE49-F238E27FC236}">
                      <a16:creationId xmlns:a16="http://schemas.microsoft.com/office/drawing/2014/main" id="{495B78DE-C595-4115-8940-C22B96966E5C}"/>
                    </a:ext>
                  </a:extLst>
                </p:cNvPr>
                <p:cNvSpPr/>
                <p:nvPr/>
              </p:nvSpPr>
              <p:spPr>
                <a:xfrm>
                  <a:off x="4467770" y="5550769"/>
                  <a:ext cx="243065" cy="247707"/>
                </a:xfrm>
                <a:prstGeom prst="diamond">
                  <a:avLst/>
                </a:prstGeom>
                <a:solidFill>
                  <a:schemeClr val="tx1"/>
                </a:solidFill>
                <a:ln w="1016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Losange 18">
                  <a:extLst>
                    <a:ext uri="{FF2B5EF4-FFF2-40B4-BE49-F238E27FC236}">
                      <a16:creationId xmlns:a16="http://schemas.microsoft.com/office/drawing/2014/main" id="{FF0A60DC-E3F1-4405-ABD0-706A42B4E1E8}"/>
                    </a:ext>
                  </a:extLst>
                </p:cNvPr>
                <p:cNvSpPr/>
                <p:nvPr/>
              </p:nvSpPr>
              <p:spPr>
                <a:xfrm>
                  <a:off x="4681521" y="5778439"/>
                  <a:ext cx="243065" cy="247707"/>
                </a:xfrm>
                <a:prstGeom prst="diamond">
                  <a:avLst/>
                </a:prstGeom>
                <a:solidFill>
                  <a:schemeClr val="tx1"/>
                </a:solidFill>
                <a:ln w="1016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Losange 19">
                  <a:extLst>
                    <a:ext uri="{FF2B5EF4-FFF2-40B4-BE49-F238E27FC236}">
                      <a16:creationId xmlns:a16="http://schemas.microsoft.com/office/drawing/2014/main" id="{CE23B527-02E6-4AF3-8D74-F9252F5371BC}"/>
                    </a:ext>
                  </a:extLst>
                </p:cNvPr>
                <p:cNvSpPr/>
                <p:nvPr/>
              </p:nvSpPr>
              <p:spPr>
                <a:xfrm>
                  <a:off x="4477104" y="6015280"/>
                  <a:ext cx="243065" cy="247707"/>
                </a:xfrm>
                <a:prstGeom prst="diamond">
                  <a:avLst/>
                </a:prstGeom>
                <a:solidFill>
                  <a:schemeClr val="tx1"/>
                </a:solidFill>
                <a:ln w="1016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3" name="Connecteur droit 12">
                <a:extLst>
                  <a:ext uri="{FF2B5EF4-FFF2-40B4-BE49-F238E27FC236}">
                    <a16:creationId xmlns:a16="http://schemas.microsoft.com/office/drawing/2014/main" id="{78FD2333-B04C-4B95-A538-39A68F1245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57000" y="2372602"/>
                <a:ext cx="606313" cy="0"/>
              </a:xfrm>
              <a:prstGeom prst="line">
                <a:avLst/>
              </a:prstGeom>
              <a:noFill/>
              <a:ln w="107950" cap="sq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4" name="Groupe 13">
                <a:extLst>
                  <a:ext uri="{FF2B5EF4-FFF2-40B4-BE49-F238E27FC236}">
                    <a16:creationId xmlns:a16="http://schemas.microsoft.com/office/drawing/2014/main" id="{2B7DB291-CB00-48DB-B14C-3A032E3219E3}"/>
                  </a:ext>
                </a:extLst>
              </p:cNvPr>
              <p:cNvGrpSpPr/>
              <p:nvPr/>
            </p:nvGrpSpPr>
            <p:grpSpPr>
              <a:xfrm>
                <a:off x="3996137" y="1719628"/>
                <a:ext cx="931043" cy="897108"/>
                <a:chOff x="3996137" y="1719628"/>
                <a:chExt cx="931043" cy="897108"/>
              </a:xfrm>
            </p:grpSpPr>
            <p:pic>
              <p:nvPicPr>
                <p:cNvPr id="15" name="Graphique 14">
                  <a:extLst>
                    <a:ext uri="{FF2B5EF4-FFF2-40B4-BE49-F238E27FC236}">
                      <a16:creationId xmlns:a16="http://schemas.microsoft.com/office/drawing/2014/main" id="{0968BC65-852F-4880-90B8-954E73E275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30748" t="39971" r="33236" b="26069"/>
                <a:stretch/>
              </p:blipFill>
              <p:spPr>
                <a:xfrm>
                  <a:off x="3996137" y="1719628"/>
                  <a:ext cx="931043" cy="897108"/>
                </a:xfrm>
                <a:prstGeom prst="rect">
                  <a:avLst/>
                </a:prstGeom>
              </p:spPr>
            </p:pic>
            <p:sp>
              <p:nvSpPr>
                <p:cNvPr id="16" name="Rectangle : coins arrondis 15">
                  <a:extLst>
                    <a:ext uri="{FF2B5EF4-FFF2-40B4-BE49-F238E27FC236}">
                      <a16:creationId xmlns:a16="http://schemas.microsoft.com/office/drawing/2014/main" id="{B7E9F7C0-E329-4EF0-8831-98C226513C3E}"/>
                    </a:ext>
                  </a:extLst>
                </p:cNvPr>
                <p:cNvSpPr/>
                <p:nvPr/>
              </p:nvSpPr>
              <p:spPr>
                <a:xfrm>
                  <a:off x="4749121" y="1752910"/>
                  <a:ext cx="161237" cy="8218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pic>
        <p:nvPicPr>
          <p:cNvPr id="26" name="Picture 2">
            <a:extLst>
              <a:ext uri="{FF2B5EF4-FFF2-40B4-BE49-F238E27FC236}">
                <a16:creationId xmlns:a16="http://schemas.microsoft.com/office/drawing/2014/main" id="{71469B91-C7BA-4C5A-80DC-AC88EC531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5685" y="6384545"/>
            <a:ext cx="396250" cy="40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4664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EC427-7378-4A5C-BBEF-D657F477B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2653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Ma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1151029" cy="657556"/>
          </a:xfrm>
        </p:spPr>
        <p:txBody>
          <a:bodyPr/>
          <a:lstStyle>
            <a:lvl1pPr algn="l">
              <a:defRPr sz="4800" b="1">
                <a:solidFill>
                  <a:srgbClr val="F2C81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fr-FR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DF3EC0-39B7-4281-8FC1-8F2D5E4EC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826" y="6345476"/>
            <a:ext cx="427188" cy="43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4853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0F07D-B66D-42AC-93C3-B774E2CC4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094629-A8A5-48C9-9717-A0B4A1717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06472-034B-4B27-AEA5-836A1FFE2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F873C-941F-448D-B466-2E3170144BDD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A676B-C95E-4F02-80F8-CBE83B81F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F3499-033A-4281-9277-ECC6B0A81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EC427-7378-4A5C-BBEF-D657F477B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96679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1508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lue Lagoon, Malta - 9 Things You Need To Know Before You Visit">
            <a:extLst>
              <a:ext uri="{FF2B5EF4-FFF2-40B4-BE49-F238E27FC236}">
                <a16:creationId xmlns:a16="http://schemas.microsoft.com/office/drawing/2014/main" id="{49178EA2-3A36-4317-B893-4C3A0A75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9298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3E3F3E4-7107-4053-82B0-186A6A754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175" y="822325"/>
            <a:ext cx="4977938" cy="496333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5849093"/>
      </p:ext>
    </p:extLst>
  </p:cSld>
  <p:clrMapOvr>
    <a:masterClrMapping/>
  </p:clrMapOvr>
  <p:transition spd="slow"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8100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B1D0A2-2D91-4936-A91E-B5F86E7DA28D}"/>
              </a:ext>
            </a:extLst>
          </p:cNvPr>
          <p:cNvSpPr/>
          <p:nvPr userDrawn="1"/>
        </p:nvSpPr>
        <p:spPr>
          <a:xfrm>
            <a:off x="0" y="6252519"/>
            <a:ext cx="12192000" cy="6054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2954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ver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375232-CAA3-4001-B6DC-7A35D8E6CD4D}"/>
              </a:ext>
            </a:extLst>
          </p:cNvPr>
          <p:cNvSpPr/>
          <p:nvPr userDrawn="1"/>
        </p:nvSpPr>
        <p:spPr>
          <a:xfrm>
            <a:off x="0" y="6339328"/>
            <a:ext cx="12192000" cy="500698"/>
          </a:xfrm>
          <a:prstGeom prst="rect">
            <a:avLst/>
          </a:prstGeom>
          <a:solidFill>
            <a:srgbClr val="F2C8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5161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422F1F7D-A4C5-4660-92CD-489233DEEFA9}"/>
              </a:ext>
            </a:extLst>
          </p:cNvPr>
          <p:cNvSpPr txBox="1"/>
          <p:nvPr userDrawn="1"/>
        </p:nvSpPr>
        <p:spPr>
          <a:xfrm>
            <a:off x="1670925" y="2557511"/>
            <a:ext cx="85513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>
                <a:solidFill>
                  <a:schemeClr val="bg1"/>
                </a:solidFill>
              </a:rPr>
              <a:t>La communauté Power BI francophone</a:t>
            </a:r>
          </a:p>
          <a:p>
            <a:pPr algn="ctr"/>
            <a:r>
              <a:rPr lang="fr-FR" sz="3200" b="0">
                <a:solidFill>
                  <a:schemeClr val="bg1"/>
                </a:solidFill>
              </a:rPr>
              <a:t>http://clubpowerbi.fr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38C7F7D5-5987-482F-9ADD-DE4A0C2EA7F6}"/>
              </a:ext>
            </a:extLst>
          </p:cNvPr>
          <p:cNvGrpSpPr/>
          <p:nvPr userDrawn="1"/>
        </p:nvGrpSpPr>
        <p:grpSpPr>
          <a:xfrm>
            <a:off x="2654754" y="4426929"/>
            <a:ext cx="2380979" cy="1230173"/>
            <a:chOff x="3902217" y="4486940"/>
            <a:chExt cx="2380979" cy="1230173"/>
          </a:xfrm>
        </p:grpSpPr>
        <p:sp>
          <p:nvSpPr>
            <p:cNvPr id="3" name="TextBox 4">
              <a:extLst>
                <a:ext uri="{FF2B5EF4-FFF2-40B4-BE49-F238E27FC236}">
                  <a16:creationId xmlns:a16="http://schemas.microsoft.com/office/drawing/2014/main" id="{BC489774-61AC-4305-93E0-04321F875188}"/>
                </a:ext>
              </a:extLst>
            </p:cNvPr>
            <p:cNvSpPr txBox="1"/>
            <p:nvPr userDrawn="1"/>
          </p:nvSpPr>
          <p:spPr>
            <a:xfrm>
              <a:off x="3902217" y="5317003"/>
              <a:ext cx="23809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@ClubPowerBI</a:t>
              </a:r>
            </a:p>
          </p:txBody>
        </p:sp>
        <p:pic>
          <p:nvPicPr>
            <p:cNvPr id="6" name="Image 5">
              <a:hlinkClick r:id="rId2"/>
              <a:extLst>
                <a:ext uri="{FF2B5EF4-FFF2-40B4-BE49-F238E27FC236}">
                  <a16:creationId xmlns:a16="http://schemas.microsoft.com/office/drawing/2014/main" id="{F9A2307D-48A1-44D1-9704-3F6FCD8BC2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87492" y="4486940"/>
              <a:ext cx="883356" cy="718163"/>
            </a:xfrm>
            <a:prstGeom prst="rect">
              <a:avLst/>
            </a:prstGeom>
          </p:spPr>
        </p:pic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8CB7448C-CE05-4824-A6A1-09FFDF6F343D}"/>
              </a:ext>
            </a:extLst>
          </p:cNvPr>
          <p:cNvGrpSpPr/>
          <p:nvPr userDrawn="1"/>
        </p:nvGrpSpPr>
        <p:grpSpPr>
          <a:xfrm>
            <a:off x="5239039" y="4381775"/>
            <a:ext cx="1969310" cy="1275327"/>
            <a:chOff x="6531605" y="4441786"/>
            <a:chExt cx="1969310" cy="127532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12F94A5-13F7-44A4-B494-EF5D1DC3D473}"/>
                </a:ext>
              </a:extLst>
            </p:cNvPr>
            <p:cNvSpPr txBox="1"/>
            <p:nvPr userDrawn="1"/>
          </p:nvSpPr>
          <p:spPr>
            <a:xfrm>
              <a:off x="6531605" y="5317003"/>
              <a:ext cx="19693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/ClubPowerBI</a:t>
              </a:r>
            </a:p>
          </p:txBody>
        </p:sp>
        <p:pic>
          <p:nvPicPr>
            <p:cNvPr id="7" name="Image 6">
              <a:hlinkClick r:id="rId4"/>
              <a:extLst>
                <a:ext uri="{FF2B5EF4-FFF2-40B4-BE49-F238E27FC236}">
                  <a16:creationId xmlns:a16="http://schemas.microsoft.com/office/drawing/2014/main" id="{D8E17752-A100-4915-943A-0FCAB98E62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7724" y="4441786"/>
              <a:ext cx="792901" cy="792901"/>
            </a:xfrm>
            <a:prstGeom prst="rect">
              <a:avLst/>
            </a:prstGeom>
          </p:spPr>
        </p:pic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C879929C-0D7F-458E-AF94-786AF8FB8445}"/>
              </a:ext>
            </a:extLst>
          </p:cNvPr>
          <p:cNvGrpSpPr/>
          <p:nvPr userDrawn="1"/>
        </p:nvGrpSpPr>
        <p:grpSpPr>
          <a:xfrm>
            <a:off x="303335" y="4007912"/>
            <a:ext cx="2380979" cy="1769351"/>
            <a:chOff x="1479358" y="4067923"/>
            <a:chExt cx="2380979" cy="1769351"/>
          </a:xfrm>
        </p:grpSpPr>
        <p:pic>
          <p:nvPicPr>
            <p:cNvPr id="8" name="Image 7">
              <a:hlinkClick r:id="rId6"/>
              <a:extLst>
                <a:ext uri="{FF2B5EF4-FFF2-40B4-BE49-F238E27FC236}">
                  <a16:creationId xmlns:a16="http://schemas.microsoft.com/office/drawing/2014/main" id="{7F0BAB13-8E82-4A32-B89E-C5BEBC04FB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4535" y="4067923"/>
              <a:ext cx="1769351" cy="1769351"/>
            </a:xfrm>
            <a:prstGeom prst="rect">
              <a:avLst/>
            </a:prstGeom>
          </p:spPr>
        </p:pic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BD8F6E7C-38E3-47FC-A8C9-27DCB5EACE6B}"/>
                </a:ext>
              </a:extLst>
            </p:cNvPr>
            <p:cNvSpPr txBox="1"/>
            <p:nvPr userDrawn="1"/>
          </p:nvSpPr>
          <p:spPr>
            <a:xfrm>
              <a:off x="1479358" y="5317003"/>
              <a:ext cx="23809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/Club-Power-BI</a:t>
              </a: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FD4CA66-8369-48BE-9C43-CE18B092AF58}"/>
              </a:ext>
            </a:extLst>
          </p:cNvPr>
          <p:cNvGrpSpPr/>
          <p:nvPr userDrawn="1"/>
        </p:nvGrpSpPr>
        <p:grpSpPr>
          <a:xfrm>
            <a:off x="7621796" y="4371145"/>
            <a:ext cx="1878629" cy="1277810"/>
            <a:chOff x="8777366" y="4439303"/>
            <a:chExt cx="1878629" cy="1277810"/>
          </a:xfrm>
        </p:grpSpPr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A06FCA9-DCAB-4EF4-BC68-063EA058C1FC}"/>
                </a:ext>
              </a:extLst>
            </p:cNvPr>
            <p:cNvSpPr txBox="1"/>
            <p:nvPr userDrawn="1"/>
          </p:nvSpPr>
          <p:spPr>
            <a:xfrm>
              <a:off x="8777366" y="5317003"/>
              <a:ext cx="18786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/ClubPowerBI</a:t>
              </a:r>
            </a:p>
          </p:txBody>
        </p:sp>
        <p:pic>
          <p:nvPicPr>
            <p:cNvPr id="10" name="Image 9">
              <a:hlinkClick r:id="rId8"/>
              <a:extLst>
                <a:ext uri="{FF2B5EF4-FFF2-40B4-BE49-F238E27FC236}">
                  <a16:creationId xmlns:a16="http://schemas.microsoft.com/office/drawing/2014/main" id="{8C7F4028-0722-4E73-B648-BCC7C575954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55" b="21689"/>
            <a:stretch/>
          </p:blipFill>
          <p:spPr>
            <a:xfrm>
              <a:off x="8909583" y="4439303"/>
              <a:ext cx="1509983" cy="872093"/>
            </a:xfrm>
            <a:prstGeom prst="rect">
              <a:avLst/>
            </a:prstGeom>
          </p:spPr>
        </p:pic>
      </p:grpSp>
      <p:pic>
        <p:nvPicPr>
          <p:cNvPr id="11" name="Picture 3">
            <a:extLst>
              <a:ext uri="{FF2B5EF4-FFF2-40B4-BE49-F238E27FC236}">
                <a16:creationId xmlns:a16="http://schemas.microsoft.com/office/drawing/2014/main" id="{144DBB16-EB27-4464-BFDF-21AF7EF0B455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319" y="626064"/>
            <a:ext cx="1701018" cy="1271191"/>
          </a:xfrm>
          <a:prstGeom prst="rect">
            <a:avLst/>
          </a:prstGeom>
        </p:spPr>
      </p:pic>
      <p:sp>
        <p:nvSpPr>
          <p:cNvPr id="12" name="TextBox 8">
            <a:extLst>
              <a:ext uri="{FF2B5EF4-FFF2-40B4-BE49-F238E27FC236}">
                <a16:creationId xmlns:a16="http://schemas.microsoft.com/office/drawing/2014/main" id="{3A9DF60B-215E-40EB-9A2B-CD765D12D546}"/>
              </a:ext>
            </a:extLst>
          </p:cNvPr>
          <p:cNvSpPr txBox="1"/>
          <p:nvPr userDrawn="1"/>
        </p:nvSpPr>
        <p:spPr>
          <a:xfrm>
            <a:off x="4055470" y="700725"/>
            <a:ext cx="57376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/>
              <a:t>Club Power BI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18E52DED-ABF7-491A-AEE3-C6B937E54390}"/>
              </a:ext>
            </a:extLst>
          </p:cNvPr>
          <p:cNvGrpSpPr/>
          <p:nvPr userDrawn="1"/>
        </p:nvGrpSpPr>
        <p:grpSpPr>
          <a:xfrm>
            <a:off x="9999080" y="4435147"/>
            <a:ext cx="1878629" cy="1210657"/>
            <a:chOff x="10714698" y="4506456"/>
            <a:chExt cx="1878629" cy="1210657"/>
          </a:xfrm>
        </p:grpSpPr>
        <p:pic>
          <p:nvPicPr>
            <p:cNvPr id="13" name="Picture 12" descr="GitHub — Wikipédia">
              <a:hlinkClick r:id="rId11"/>
              <a:extLst>
                <a:ext uri="{FF2B5EF4-FFF2-40B4-BE49-F238E27FC236}">
                  <a16:creationId xmlns:a16="http://schemas.microsoft.com/office/drawing/2014/main" id="{5408FD10-715B-4F34-B8E6-9F853028572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18906" y="4506456"/>
              <a:ext cx="872093" cy="872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CEF798E9-96B0-4365-ADD0-4A78F3197CB8}"/>
                </a:ext>
              </a:extLst>
            </p:cNvPr>
            <p:cNvSpPr txBox="1"/>
            <p:nvPr userDrawn="1"/>
          </p:nvSpPr>
          <p:spPr>
            <a:xfrm>
              <a:off x="10714698" y="5317003"/>
              <a:ext cx="18786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/ClubPowerBI</a:t>
              </a:r>
            </a:p>
          </p:txBody>
        </p:sp>
      </p:grpSp>
      <p:pic>
        <p:nvPicPr>
          <p:cNvPr id="20" name="Picture 2">
            <a:extLst>
              <a:ext uri="{FF2B5EF4-FFF2-40B4-BE49-F238E27FC236}">
                <a16:creationId xmlns:a16="http://schemas.microsoft.com/office/drawing/2014/main" id="{247EE3FF-F572-49D5-94E7-4C1EACE1DC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8218" y="6357257"/>
            <a:ext cx="433717" cy="44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5142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814918"/>
            <a:ext cx="12192000" cy="1858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7B826D6E-81EC-4CF0-8290-3354BC6B8A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482" y="2814919"/>
            <a:ext cx="10972800" cy="1858682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Titre Session</a:t>
            </a:r>
            <a:br>
              <a:rPr lang="fr-FR"/>
            </a:br>
            <a:r>
              <a:rPr lang="fr-FR"/>
              <a:t>Speaker(s)</a:t>
            </a:r>
            <a:endParaRPr lang="en-US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8604BEC6-10AE-46B0-BBF7-3A79FF7F06D2}"/>
              </a:ext>
            </a:extLst>
          </p:cNvPr>
          <p:cNvGrpSpPr/>
          <p:nvPr userDrawn="1"/>
        </p:nvGrpSpPr>
        <p:grpSpPr>
          <a:xfrm>
            <a:off x="256524" y="194724"/>
            <a:ext cx="5140230" cy="2171842"/>
            <a:chOff x="2045780" y="-9917"/>
            <a:chExt cx="6710589" cy="2835347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1AE81C51-9D48-47A3-99BE-F222F99DC6C8}"/>
                </a:ext>
              </a:extLst>
            </p:cNvPr>
            <p:cNvSpPr txBox="1"/>
            <p:nvPr userDrawn="1"/>
          </p:nvSpPr>
          <p:spPr>
            <a:xfrm>
              <a:off x="5679372" y="-9917"/>
              <a:ext cx="3076997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Power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Saturday</a:t>
              </a:r>
              <a:endParaRPr kumimoji="0" lang="en-US" sz="7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73DAA040-6442-4987-9FAC-62772367277B}"/>
                </a:ext>
              </a:extLst>
            </p:cNvPr>
            <p:cNvGrpSpPr/>
            <p:nvPr/>
          </p:nvGrpSpPr>
          <p:grpSpPr>
            <a:xfrm>
              <a:off x="2045780" y="185959"/>
              <a:ext cx="3505148" cy="2639471"/>
              <a:chOff x="2045780" y="185959"/>
              <a:chExt cx="3505148" cy="2639471"/>
            </a:xfrm>
          </p:grpSpPr>
          <p:grpSp>
            <p:nvGrpSpPr>
              <p:cNvPr id="10" name="Groupe 9">
                <a:extLst>
                  <a:ext uri="{FF2B5EF4-FFF2-40B4-BE49-F238E27FC236}">
                    <a16:creationId xmlns:a16="http://schemas.microsoft.com/office/drawing/2014/main" id="{04417BBC-A3F6-49ED-BF91-15267E80EF27}"/>
                  </a:ext>
                </a:extLst>
              </p:cNvPr>
              <p:cNvGrpSpPr/>
              <p:nvPr/>
            </p:nvGrpSpPr>
            <p:grpSpPr>
              <a:xfrm>
                <a:off x="2203450" y="185959"/>
                <a:ext cx="3347478" cy="2639471"/>
                <a:chOff x="2628168" y="614130"/>
                <a:chExt cx="3347478" cy="2639471"/>
              </a:xfrm>
            </p:grpSpPr>
            <p:pic>
              <p:nvPicPr>
                <p:cNvPr id="24" name="Image 23">
                  <a:extLst>
                    <a:ext uri="{FF2B5EF4-FFF2-40B4-BE49-F238E27FC236}">
                      <a16:creationId xmlns:a16="http://schemas.microsoft.com/office/drawing/2014/main" id="{9F6A0CFD-AE7E-452C-9F18-2DDEF0D7F6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28168" y="614130"/>
                  <a:ext cx="3347478" cy="2639471"/>
                </a:xfrm>
                <a:prstGeom prst="rect">
                  <a:avLst/>
                </a:prstGeom>
              </p:spPr>
            </p:pic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80100B6-25C2-4B78-BC13-2D79E48CDC84}"/>
                    </a:ext>
                  </a:extLst>
                </p:cNvPr>
                <p:cNvSpPr/>
                <p:nvPr/>
              </p:nvSpPr>
              <p:spPr>
                <a:xfrm>
                  <a:off x="3120758" y="1232965"/>
                  <a:ext cx="2170963" cy="1976284"/>
                </a:xfrm>
                <a:prstGeom prst="rect">
                  <a:avLst/>
                </a:prstGeom>
                <a:solidFill>
                  <a:srgbClr val="F2C8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1" name="Groupe 10">
                <a:extLst>
                  <a:ext uri="{FF2B5EF4-FFF2-40B4-BE49-F238E27FC236}">
                    <a16:creationId xmlns:a16="http://schemas.microsoft.com/office/drawing/2014/main" id="{A6712729-1A9F-4577-9F84-D451DF7BAFC3}"/>
                  </a:ext>
                </a:extLst>
              </p:cNvPr>
              <p:cNvGrpSpPr/>
              <p:nvPr/>
            </p:nvGrpSpPr>
            <p:grpSpPr>
              <a:xfrm>
                <a:off x="3305546" y="1309189"/>
                <a:ext cx="603769" cy="1076875"/>
                <a:chOff x="4236981" y="5829300"/>
                <a:chExt cx="751660" cy="486639"/>
              </a:xfrm>
            </p:grpSpPr>
            <p:cxnSp>
              <p:nvCxnSpPr>
                <p:cNvPr id="21" name="Connecteur droit 20">
                  <a:extLst>
                    <a:ext uri="{FF2B5EF4-FFF2-40B4-BE49-F238E27FC236}">
                      <a16:creationId xmlns:a16="http://schemas.microsoft.com/office/drawing/2014/main" id="{332A4C99-2069-4D15-B675-6A802E4EA6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36981" y="5829300"/>
                  <a:ext cx="201129" cy="0"/>
                </a:xfrm>
                <a:prstGeom prst="line">
                  <a:avLst/>
                </a:prstGeom>
                <a:noFill/>
                <a:ln w="1079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2" name="Connecteur droit 21">
                  <a:extLst>
                    <a:ext uri="{FF2B5EF4-FFF2-40B4-BE49-F238E27FC236}">
                      <a16:creationId xmlns:a16="http://schemas.microsoft.com/office/drawing/2014/main" id="{A9070B5C-01DA-4271-80FA-CE939B0376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46015" y="5829300"/>
                  <a:ext cx="230752" cy="485721"/>
                </a:xfrm>
                <a:prstGeom prst="line">
                  <a:avLst/>
                </a:prstGeom>
                <a:noFill/>
                <a:ln w="1079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3" name="Connecteur droit 22">
                  <a:extLst>
                    <a:ext uri="{FF2B5EF4-FFF2-40B4-BE49-F238E27FC236}">
                      <a16:creationId xmlns:a16="http://schemas.microsoft.com/office/drawing/2014/main" id="{13500E6F-5A27-4281-BCAF-322711139D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09160" y="6315939"/>
                  <a:ext cx="279481" cy="0"/>
                </a:xfrm>
                <a:prstGeom prst="line">
                  <a:avLst/>
                </a:prstGeom>
                <a:noFill/>
                <a:ln w="1079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12" name="Groupe 11">
                <a:extLst>
                  <a:ext uri="{FF2B5EF4-FFF2-40B4-BE49-F238E27FC236}">
                    <a16:creationId xmlns:a16="http://schemas.microsoft.com/office/drawing/2014/main" id="{D807E562-B512-4BCD-B983-2BD2DFFD20B3}"/>
                  </a:ext>
                </a:extLst>
              </p:cNvPr>
              <p:cNvGrpSpPr/>
              <p:nvPr/>
            </p:nvGrpSpPr>
            <p:grpSpPr>
              <a:xfrm>
                <a:off x="2045780" y="895957"/>
                <a:ext cx="1098738" cy="823671"/>
                <a:chOff x="3974521" y="5550769"/>
                <a:chExt cx="950065" cy="712218"/>
              </a:xfrm>
            </p:grpSpPr>
            <p:sp>
              <p:nvSpPr>
                <p:cNvPr id="17" name="Losange 16">
                  <a:extLst>
                    <a:ext uri="{FF2B5EF4-FFF2-40B4-BE49-F238E27FC236}">
                      <a16:creationId xmlns:a16="http://schemas.microsoft.com/office/drawing/2014/main" id="{3AD329C1-CBD3-4E68-864C-793685B1E2A9}"/>
                    </a:ext>
                  </a:extLst>
                </p:cNvPr>
                <p:cNvSpPr/>
                <p:nvPr/>
              </p:nvSpPr>
              <p:spPr>
                <a:xfrm>
                  <a:off x="3974521" y="5647895"/>
                  <a:ext cx="531255" cy="531255"/>
                </a:xfrm>
                <a:prstGeom prst="diamond">
                  <a:avLst/>
                </a:prstGeom>
                <a:solidFill>
                  <a:srgbClr val="F2C811"/>
                </a:solidFill>
                <a:ln w="95250" cap="rnd">
                  <a:solidFill>
                    <a:schemeClr val="bg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Losange 17">
                  <a:extLst>
                    <a:ext uri="{FF2B5EF4-FFF2-40B4-BE49-F238E27FC236}">
                      <a16:creationId xmlns:a16="http://schemas.microsoft.com/office/drawing/2014/main" id="{495B78DE-C595-4115-8940-C22B96966E5C}"/>
                    </a:ext>
                  </a:extLst>
                </p:cNvPr>
                <p:cNvSpPr/>
                <p:nvPr/>
              </p:nvSpPr>
              <p:spPr>
                <a:xfrm>
                  <a:off x="4467770" y="5550769"/>
                  <a:ext cx="243065" cy="247707"/>
                </a:xfrm>
                <a:prstGeom prst="diamond">
                  <a:avLst/>
                </a:prstGeom>
                <a:solidFill>
                  <a:schemeClr val="tx1"/>
                </a:solidFill>
                <a:ln w="1016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Losange 18">
                  <a:extLst>
                    <a:ext uri="{FF2B5EF4-FFF2-40B4-BE49-F238E27FC236}">
                      <a16:creationId xmlns:a16="http://schemas.microsoft.com/office/drawing/2014/main" id="{FF0A60DC-E3F1-4405-ABD0-706A42B4E1E8}"/>
                    </a:ext>
                  </a:extLst>
                </p:cNvPr>
                <p:cNvSpPr/>
                <p:nvPr/>
              </p:nvSpPr>
              <p:spPr>
                <a:xfrm>
                  <a:off x="4681521" y="5778439"/>
                  <a:ext cx="243065" cy="247707"/>
                </a:xfrm>
                <a:prstGeom prst="diamond">
                  <a:avLst/>
                </a:prstGeom>
                <a:solidFill>
                  <a:schemeClr val="tx1"/>
                </a:solidFill>
                <a:ln w="1016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Losange 19">
                  <a:extLst>
                    <a:ext uri="{FF2B5EF4-FFF2-40B4-BE49-F238E27FC236}">
                      <a16:creationId xmlns:a16="http://schemas.microsoft.com/office/drawing/2014/main" id="{CE23B527-02E6-4AF3-8D74-F9252F5371BC}"/>
                    </a:ext>
                  </a:extLst>
                </p:cNvPr>
                <p:cNvSpPr/>
                <p:nvPr/>
              </p:nvSpPr>
              <p:spPr>
                <a:xfrm>
                  <a:off x="4477104" y="6015280"/>
                  <a:ext cx="243065" cy="247707"/>
                </a:xfrm>
                <a:prstGeom prst="diamond">
                  <a:avLst/>
                </a:prstGeom>
                <a:solidFill>
                  <a:schemeClr val="tx1"/>
                </a:solidFill>
                <a:ln w="1016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3" name="Connecteur droit 12">
                <a:extLst>
                  <a:ext uri="{FF2B5EF4-FFF2-40B4-BE49-F238E27FC236}">
                    <a16:creationId xmlns:a16="http://schemas.microsoft.com/office/drawing/2014/main" id="{78FD2333-B04C-4B95-A538-39A68F1245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57000" y="2372602"/>
                <a:ext cx="606313" cy="0"/>
              </a:xfrm>
              <a:prstGeom prst="line">
                <a:avLst/>
              </a:prstGeom>
              <a:noFill/>
              <a:ln w="107950" cap="sq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4" name="Groupe 13">
                <a:extLst>
                  <a:ext uri="{FF2B5EF4-FFF2-40B4-BE49-F238E27FC236}">
                    <a16:creationId xmlns:a16="http://schemas.microsoft.com/office/drawing/2014/main" id="{2B7DB291-CB00-48DB-B14C-3A032E3219E3}"/>
                  </a:ext>
                </a:extLst>
              </p:cNvPr>
              <p:cNvGrpSpPr/>
              <p:nvPr/>
            </p:nvGrpSpPr>
            <p:grpSpPr>
              <a:xfrm>
                <a:off x="3996137" y="1719628"/>
                <a:ext cx="931043" cy="897108"/>
                <a:chOff x="3996137" y="1719628"/>
                <a:chExt cx="931043" cy="897108"/>
              </a:xfrm>
            </p:grpSpPr>
            <p:pic>
              <p:nvPicPr>
                <p:cNvPr id="15" name="Graphique 14">
                  <a:extLst>
                    <a:ext uri="{FF2B5EF4-FFF2-40B4-BE49-F238E27FC236}">
                      <a16:creationId xmlns:a16="http://schemas.microsoft.com/office/drawing/2014/main" id="{0968BC65-852F-4880-90B8-954E73E275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30748" t="39971" r="33236" b="26069"/>
                <a:stretch/>
              </p:blipFill>
              <p:spPr>
                <a:xfrm>
                  <a:off x="3996137" y="1719628"/>
                  <a:ext cx="931043" cy="897108"/>
                </a:xfrm>
                <a:prstGeom prst="rect">
                  <a:avLst/>
                </a:prstGeom>
              </p:spPr>
            </p:pic>
            <p:sp>
              <p:nvSpPr>
                <p:cNvPr id="16" name="Rectangle : coins arrondis 15">
                  <a:extLst>
                    <a:ext uri="{FF2B5EF4-FFF2-40B4-BE49-F238E27FC236}">
                      <a16:creationId xmlns:a16="http://schemas.microsoft.com/office/drawing/2014/main" id="{B7E9F7C0-E329-4EF0-8831-98C226513C3E}"/>
                    </a:ext>
                  </a:extLst>
                </p:cNvPr>
                <p:cNvSpPr/>
                <p:nvPr/>
              </p:nvSpPr>
              <p:spPr>
                <a:xfrm>
                  <a:off x="4749121" y="1752910"/>
                  <a:ext cx="161237" cy="8218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pic>
        <p:nvPicPr>
          <p:cNvPr id="26" name="Picture 2">
            <a:extLst>
              <a:ext uri="{FF2B5EF4-FFF2-40B4-BE49-F238E27FC236}">
                <a16:creationId xmlns:a16="http://schemas.microsoft.com/office/drawing/2014/main" id="{71469B91-C7BA-4C5A-80DC-AC88EC5318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5685" y="6384545"/>
            <a:ext cx="396250" cy="40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0279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9600" y="1124745"/>
            <a:ext cx="11176000" cy="5204089"/>
          </a:xfrm>
        </p:spPr>
        <p:txBody>
          <a:bodyPr>
            <a:normAutofit/>
          </a:bodyPr>
          <a:lstStyle>
            <a:lvl1pPr marL="457189" indent="-457189"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990575" indent="-380990">
              <a:buClr>
                <a:srgbClr val="F2C81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 marL="1523962" indent="-304792">
              <a:buClr>
                <a:srgbClr val="F2C811"/>
              </a:buClr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buClr>
                <a:srgbClr val="F2C811"/>
              </a:buClr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buClr>
                <a:srgbClr val="F2C811"/>
              </a:buClr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fr-FR" noProof="0"/>
              <a:t> 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text</a:t>
            </a:r>
            <a:r>
              <a:rPr lang="fr-FR" noProof="0"/>
              <a:t> styles</a:t>
            </a:r>
          </a:p>
          <a:p>
            <a:pPr lvl="1"/>
            <a:r>
              <a:rPr lang="fr-FR" noProof="0"/>
              <a:t>Second </a:t>
            </a:r>
            <a:r>
              <a:rPr lang="fr-FR" noProof="0" err="1"/>
              <a:t>level</a:t>
            </a:r>
            <a:endParaRPr lang="fr-FR" noProof="0"/>
          </a:p>
          <a:p>
            <a:pPr lvl="2"/>
            <a:r>
              <a:rPr lang="fr-FR" noProof="0" err="1"/>
              <a:t>Third</a:t>
            </a:r>
            <a:r>
              <a:rPr lang="fr-FR" noProof="0"/>
              <a:t> </a:t>
            </a:r>
            <a:r>
              <a:rPr lang="fr-FR" noProof="0" err="1"/>
              <a:t>level</a:t>
            </a:r>
            <a:endParaRPr lang="fr-FR" noProof="0"/>
          </a:p>
          <a:p>
            <a:pPr lvl="3"/>
            <a:r>
              <a:rPr lang="fr-FR" noProof="0" err="1"/>
              <a:t>Fourth</a:t>
            </a:r>
            <a:r>
              <a:rPr lang="fr-FR" noProof="0"/>
              <a:t> </a:t>
            </a:r>
            <a:r>
              <a:rPr lang="fr-FR" noProof="0" err="1"/>
              <a:t>level</a:t>
            </a:r>
            <a:endParaRPr lang="fr-FR" noProof="0"/>
          </a:p>
          <a:p>
            <a:pPr lvl="4"/>
            <a:r>
              <a:rPr lang="fr-FR" noProof="0" err="1"/>
              <a:t>Fifth</a:t>
            </a:r>
            <a:r>
              <a:rPr lang="fr-FR" noProof="0"/>
              <a:t> </a:t>
            </a:r>
            <a:r>
              <a:rPr lang="fr-FR" noProof="0" err="1"/>
              <a:t>level</a:t>
            </a:r>
            <a:endParaRPr lang="fr-FR" noProof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1151029" cy="657556"/>
          </a:xfrm>
        </p:spPr>
        <p:txBody>
          <a:bodyPr/>
          <a:lstStyle>
            <a:lvl1pPr algn="l">
              <a:defRPr sz="4800" b="1">
                <a:solidFill>
                  <a:srgbClr val="F2C81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fr-FR" noProof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A6B2BA9-7CF5-4F91-B0CD-5CDA4588B97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826" y="6345476"/>
            <a:ext cx="427188" cy="43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621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1151029" cy="657556"/>
          </a:xfrm>
        </p:spPr>
        <p:txBody>
          <a:bodyPr/>
          <a:lstStyle>
            <a:lvl1pPr algn="l">
              <a:defRPr sz="4800" b="1">
                <a:solidFill>
                  <a:srgbClr val="F2C81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fr-FR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DF3EC0-39B7-4281-8FC1-8F2D5E4EC48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826" y="6345476"/>
            <a:ext cx="427188" cy="43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9842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 userDrawn="1"/>
        </p:nvSpPr>
        <p:spPr>
          <a:xfrm>
            <a:off x="3367689" y="2089052"/>
            <a:ext cx="9637891" cy="450892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fr-FR" sz="28700">
                <a:solidFill>
                  <a:schemeClr val="bg1"/>
                </a:solidFill>
              </a:rPr>
              <a:t>démo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375232-CAA3-4001-B6DC-7A35D8E6CD4D}"/>
              </a:ext>
            </a:extLst>
          </p:cNvPr>
          <p:cNvSpPr/>
          <p:nvPr userDrawn="1"/>
        </p:nvSpPr>
        <p:spPr>
          <a:xfrm>
            <a:off x="0" y="6339328"/>
            <a:ext cx="12192000" cy="500698"/>
          </a:xfrm>
          <a:prstGeom prst="rect">
            <a:avLst/>
          </a:prstGeom>
          <a:solidFill>
            <a:srgbClr val="F2C8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16420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469769"/>
            <a:ext cx="12192000" cy="3961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D35B9F8-D49F-4143-AF98-BB9FB8E6698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826" y="6345476"/>
            <a:ext cx="427188" cy="43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46748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ssion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937777"/>
            <a:ext cx="12192000" cy="2443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27226" y="2408768"/>
            <a:ext cx="10972800" cy="849577"/>
          </a:xfrm>
        </p:spPr>
        <p:txBody>
          <a:bodyPr/>
          <a:lstStyle>
            <a:lvl1pPr>
              <a:defRPr lang="fr-FR" sz="4800" b="1" kern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0"/>
          </p:nvPr>
        </p:nvSpPr>
        <p:spPr>
          <a:xfrm>
            <a:off x="327226" y="3258345"/>
            <a:ext cx="10972800" cy="719137"/>
          </a:xfrm>
        </p:spPr>
        <p:txBody>
          <a:bodyPr anchor="ctr"/>
          <a:lstStyle>
            <a:lvl1pPr marL="0" indent="0">
              <a:buNone/>
              <a:defRPr lang="fr-FR" sz="32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1720EB4-9389-4629-9EBA-D6448FCA9A1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826" y="6345476"/>
            <a:ext cx="427188" cy="43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826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alta in Pictures: 15 Beautiful Places to Photograph | PlanetWare">
            <a:extLst>
              <a:ext uri="{FF2B5EF4-FFF2-40B4-BE49-F238E27FC236}">
                <a16:creationId xmlns:a16="http://schemas.microsoft.com/office/drawing/2014/main" id="{E998483F-23E2-4CE1-B2B6-B99F81383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64423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109787D-DC48-4D7F-B8A3-D27D2E32D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5242" y="714895"/>
            <a:ext cx="4736869" cy="5195454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9023111"/>
      </p:ext>
    </p:extLst>
  </p:cSld>
  <p:clrMapOvr>
    <a:masterClrMapping/>
  </p:clrMapOvr>
  <p:transition spd="slow">
    <p:wip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70D0D-48DC-3D42-81F9-5B00D8FA06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5E4B38-4EC0-604B-BD67-013E26DC2C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AAF45-3318-8945-833D-5C4D37C17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CC31-CF2C-E646-8FA1-18FC62CE3B71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567C0-A131-114F-99A0-A65486A9E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3AA55-F46D-E942-AB55-853402F24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8F8E-7CD1-FB43-A1EC-DC47A109C86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1C42FCB-2E92-4786-B3D8-51A3503618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826" y="6345476"/>
            <a:ext cx="427188" cy="43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97881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1F31F-5B98-7F48-B825-7FE9FB03CF9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389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7" y="381374"/>
            <a:ext cx="11429516" cy="6095253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110395"/>
      </p:ext>
    </p:extLst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858" y="0"/>
            <a:ext cx="4983345" cy="67389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885" y="4000222"/>
            <a:ext cx="11429747" cy="2476407"/>
          </a:xfrm>
        </p:spPr>
        <p:txBody>
          <a:bodyPr anchor="b">
            <a:noAutofit/>
          </a:bodyPr>
          <a:lstStyle>
            <a:lvl1pPr algn="l">
              <a:defRPr sz="6349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2208" y="381612"/>
            <a:ext cx="11429264" cy="1142440"/>
          </a:xfrm>
        </p:spPr>
        <p:txBody>
          <a:bodyPr anchor="t">
            <a:noAutofit/>
          </a:bodyPr>
          <a:lstStyle>
            <a:lvl1pPr algn="l">
              <a:defRPr lang="en-US" sz="4233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19967252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79" y="0"/>
            <a:ext cx="507484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369" y="381375"/>
            <a:ext cx="11429264" cy="6095252"/>
          </a:xfrm>
        </p:spPr>
        <p:txBody>
          <a:bodyPr anchor="ctr"/>
          <a:lstStyle>
            <a:lvl1pPr algn="r">
              <a:defRPr sz="6349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3906810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6764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813562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7" y="381374"/>
            <a:ext cx="11429516" cy="6095253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15218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2083" y="1523814"/>
            <a:ext cx="5712352" cy="4952813"/>
          </a:xfrm>
        </p:spPr>
        <p:txBody>
          <a:bodyPr r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6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840" y="1523814"/>
            <a:ext cx="5713792" cy="4952813"/>
          </a:xfrm>
        </p:spPr>
        <p:txBody>
          <a:bodyPr l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6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210535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3102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04941E-2910-49DD-9473-0D8F923BB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4B48FF-4D8A-4124-BEBD-41BA33C24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498" y="2863734"/>
            <a:ext cx="4688955" cy="2734887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6000"/>
            </a:lvl1pPr>
          </a:lstStyle>
          <a:p>
            <a:pPr lvl="0"/>
            <a:r>
              <a:rPr lang="en-US" dirty="0"/>
              <a:t>Demo Title Goes Here</a:t>
            </a:r>
            <a:endParaRPr lang="en-GB" dirty="0"/>
          </a:p>
        </p:txBody>
      </p:sp>
      <p:pic>
        <p:nvPicPr>
          <p:cNvPr id="6146" name="Picture 2" descr="Home | Dive Malta | Corsair Diving Malta">
            <a:extLst>
              <a:ext uri="{FF2B5EF4-FFF2-40B4-BE49-F238E27FC236}">
                <a16:creationId xmlns:a16="http://schemas.microsoft.com/office/drawing/2014/main" id="{6817FB72-682E-4374-A1BC-D7FBA40A0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arallelogram 4">
            <a:extLst>
              <a:ext uri="{FF2B5EF4-FFF2-40B4-BE49-F238E27FC236}">
                <a16:creationId xmlns:a16="http://schemas.microsoft.com/office/drawing/2014/main" id="{BAF8A3CD-B5B4-4048-915C-FA602C7BF15C}"/>
              </a:ext>
            </a:extLst>
          </p:cNvPr>
          <p:cNvSpPr/>
          <p:nvPr/>
        </p:nvSpPr>
        <p:spPr>
          <a:xfrm rot="10800000">
            <a:off x="5195454" y="0"/>
            <a:ext cx="1687483" cy="6858000"/>
          </a:xfrm>
          <a:prstGeom prst="parallelogram">
            <a:avLst>
              <a:gd name="adj" fmla="val 174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502721"/>
      </p:ext>
    </p:extLst>
  </p:cSld>
  <p:clrMapOvr>
    <a:masterClrMapping/>
  </p:clrMapOvr>
  <p:transition spd="slow">
    <p:wip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1F31F-5B98-7F48-B825-7FE9FB03CF9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0603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E925DD-F575-CC43-987C-32C7926A3C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2406"/>
          <a:stretch/>
        </p:blipFill>
        <p:spPr>
          <a:xfrm>
            <a:off x="8478857" y="1036310"/>
            <a:ext cx="3713144" cy="4785380"/>
          </a:xfrm>
          <a:prstGeom prst="rect">
            <a:avLst/>
          </a:prstGeom>
        </p:spPr>
      </p:pic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1712" y="4039823"/>
            <a:ext cx="7450837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733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712" y="2800763"/>
            <a:ext cx="7450837" cy="1075061"/>
          </a:xfrm>
          <a:prstGeom prst="rect">
            <a:avLst/>
          </a:prstGeom>
        </p:spPr>
        <p:txBody>
          <a:bodyPr anchor="b"/>
          <a:lstStyle>
            <a:lvl1pPr>
              <a:defRPr sz="64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1712" y="5687650"/>
            <a:ext cx="7450837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117899228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1712" y="4039823"/>
            <a:ext cx="11284513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733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712" y="2800763"/>
            <a:ext cx="11284513" cy="1075061"/>
          </a:xfrm>
          <a:prstGeom prst="rect">
            <a:avLst/>
          </a:prstGeom>
        </p:spPr>
        <p:txBody>
          <a:bodyPr anchor="b"/>
          <a:lstStyle>
            <a:lvl1pPr>
              <a:defRPr sz="64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1712" y="5687650"/>
            <a:ext cx="11284513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2280302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6B9068-BB2A-874C-A228-3446036E70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974" t="12855" r="21761" b="12855"/>
          <a:stretch/>
        </p:blipFill>
        <p:spPr>
          <a:xfrm>
            <a:off x="3570514" y="0"/>
            <a:ext cx="862148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0BF015-2B33-4C4C-9674-4DA7C7D9867B}"/>
              </a:ext>
            </a:extLst>
          </p:cNvPr>
          <p:cNvSpPr/>
          <p:nvPr/>
        </p:nvSpPr>
        <p:spPr>
          <a:xfrm rot="16200000">
            <a:off x="1696000" y="672736"/>
            <a:ext cx="6858000" cy="5512521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028" y="4047643"/>
            <a:ext cx="6028267" cy="2027943"/>
          </a:xfrm>
          <a:prstGeom prst="rect">
            <a:avLst/>
          </a:prstGeom>
        </p:spPr>
        <p:txBody>
          <a:bodyPr anchor="t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4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33864439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C792E5-7F1D-E344-A0DE-53CA41B704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0536" y="0"/>
            <a:ext cx="10287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48B995D-08FA-D34E-AE23-0F8A0235C0CA}"/>
              </a:ext>
            </a:extLst>
          </p:cNvPr>
          <p:cNvSpPr/>
          <p:nvPr/>
        </p:nvSpPr>
        <p:spPr>
          <a:xfrm rot="16200000">
            <a:off x="66760" y="-66761"/>
            <a:ext cx="6858000" cy="6991516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B2076-FE84-9840-9E36-B3FCC541E1D7}"/>
              </a:ext>
            </a:extLst>
          </p:cNvPr>
          <p:cNvSpPr txBox="1"/>
          <p:nvPr/>
        </p:nvSpPr>
        <p:spPr>
          <a:xfrm>
            <a:off x="587605" y="3947920"/>
            <a:ext cx="40190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2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1125554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Slide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EFEEB3-0900-314D-B58A-73F97566DF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" t="11272" r="13574" b="4437"/>
          <a:stretch/>
        </p:blipFill>
        <p:spPr>
          <a:xfrm>
            <a:off x="1658680" y="0"/>
            <a:ext cx="1053332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86A87BE-B4F8-B64D-AB8E-E8DA12C13908}"/>
              </a:ext>
            </a:extLst>
          </p:cNvPr>
          <p:cNvSpPr/>
          <p:nvPr/>
        </p:nvSpPr>
        <p:spPr>
          <a:xfrm rot="16200000">
            <a:off x="-273103" y="273103"/>
            <a:ext cx="6858000" cy="6311789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028" y="4047643"/>
            <a:ext cx="6028267" cy="2027943"/>
          </a:xfrm>
          <a:prstGeom prst="rect">
            <a:avLst/>
          </a:prstGeom>
        </p:spPr>
        <p:txBody>
          <a:bodyPr anchor="t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4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86727080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up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77AEE4-6E1E-AF4A-9C43-311BF7EC6F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588" r="21522"/>
          <a:stretch/>
        </p:blipFill>
        <p:spPr>
          <a:xfrm>
            <a:off x="4" y="2"/>
            <a:ext cx="5236141" cy="68579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B90537-D386-8743-A519-F30EDECA12DC}"/>
              </a:ext>
            </a:extLst>
          </p:cNvPr>
          <p:cNvSpPr/>
          <p:nvPr/>
        </p:nvSpPr>
        <p:spPr>
          <a:xfrm rot="16200000">
            <a:off x="-1533937" y="1533939"/>
            <a:ext cx="6858000" cy="3790117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CBFBBC0-2483-944C-9427-5A556CAF8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7413" y="583915"/>
            <a:ext cx="5495587" cy="1487647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C2F84442-F6F0-1F40-AEFD-24D1CB0134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17413" y="2784351"/>
            <a:ext cx="5495588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3DBF6F9A-1814-6A46-A092-259CB287F1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17413" y="3436268"/>
            <a:ext cx="5495588" cy="26978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57245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784227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7817" y="2784351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12730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3436143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7817" y="3436267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7525788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0">
            <a:extLst>
              <a:ext uri="{FF2B5EF4-FFF2-40B4-BE49-F238E27FC236}">
                <a16:creationId xmlns:a16="http://schemas.microsoft.com/office/drawing/2014/main" id="{99EA56EA-61AC-504B-BCAD-0549E4CDA1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2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28" name="Text Placeholder 30">
            <a:extLst>
              <a:ext uri="{FF2B5EF4-FFF2-40B4-BE49-F238E27FC236}">
                <a16:creationId xmlns:a16="http://schemas.microsoft.com/office/drawing/2014/main" id="{2EFF0EB9-A7A0-0C48-955F-41A3E5CA27E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30642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EBD7365A-7328-7340-A124-6E23F38038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4291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4" y="583916"/>
            <a:ext cx="1122255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F386A1D-29DC-4E4B-8BE2-CFBB4953B8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C6CAB51-C692-C148-9949-22A98AC7E2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46068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6C626C7-AB48-B848-B2B9-3D0EB862D2C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46568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38048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,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1B2559D-4F5E-164D-8452-6A4BD6DD1C18}"/>
              </a:ext>
            </a:extLst>
          </p:cNvPr>
          <p:cNvSpPr/>
          <p:nvPr/>
        </p:nvSpPr>
        <p:spPr>
          <a:xfrm>
            <a:off x="6955858" y="0"/>
            <a:ext cx="5236143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C7F4478-E9ED-9D46-B4AB-5194BFE6A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4" y="583916"/>
            <a:ext cx="630765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0EA65F79-9429-9B43-95B8-72B2C38960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784227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ECBCFB8-9B91-D043-9935-03F6EFC9C5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3436143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14738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858" y="0"/>
            <a:ext cx="4983345" cy="67389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885" y="4000222"/>
            <a:ext cx="11429747" cy="2476407"/>
          </a:xfrm>
        </p:spPr>
        <p:txBody>
          <a:bodyPr anchor="b">
            <a:noAutofit/>
          </a:bodyPr>
          <a:lstStyle>
            <a:lvl1pPr algn="l">
              <a:defRPr sz="6349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2208" y="381612"/>
            <a:ext cx="11429264" cy="1142440"/>
          </a:xfrm>
        </p:spPr>
        <p:txBody>
          <a:bodyPr anchor="t">
            <a:noAutofit/>
          </a:bodyPr>
          <a:lstStyle>
            <a:lvl1pPr algn="l">
              <a:defRPr lang="en-US" sz="4233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2981168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24160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372633562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SS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020A3-A1C6-5E43-9B8C-9FDA0C6D89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13" t="17762" b="123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effectLst/>
        </p:spPr>
      </p:pic>
    </p:spTree>
    <p:extLst>
      <p:ext uri="{BB962C8B-B14F-4D97-AF65-F5344CB8AC3E}">
        <p14:creationId xmlns:p14="http://schemas.microsoft.com/office/powerpoint/2010/main" val="225155320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 preserve="1">
  <p:cSld name="BIG TITTLE OPENING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 flipH="1">
            <a:off x="2730867" y="2048964"/>
            <a:ext cx="8127200" cy="19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Squada One"/>
              <a:buNone/>
              <a:defRPr sz="48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9452419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HEDULE" preserve="1">
  <p:cSld name="SCHEDUL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subTitle" idx="1"/>
          </p:nvPr>
        </p:nvSpPr>
        <p:spPr>
          <a:xfrm flipH="1">
            <a:off x="5477533" y="1538367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subTitle" idx="2"/>
          </p:nvPr>
        </p:nvSpPr>
        <p:spPr>
          <a:xfrm flipH="1">
            <a:off x="5477533" y="2497648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subTitle" idx="3"/>
          </p:nvPr>
        </p:nvSpPr>
        <p:spPr>
          <a:xfrm flipH="1">
            <a:off x="5477533" y="3433144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subTitle" idx="4"/>
          </p:nvPr>
        </p:nvSpPr>
        <p:spPr>
          <a:xfrm>
            <a:off x="5475533" y="20401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" name="Google Shape;97;p10"/>
          <p:cNvSpPr txBox="1">
            <a:spLocks noGrp="1"/>
          </p:cNvSpPr>
          <p:nvPr>
            <p:ph type="subTitle" idx="5"/>
          </p:nvPr>
        </p:nvSpPr>
        <p:spPr>
          <a:xfrm>
            <a:off x="5475533" y="2998564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" name="Google Shape;98;p10"/>
          <p:cNvSpPr txBox="1">
            <a:spLocks noGrp="1"/>
          </p:cNvSpPr>
          <p:nvPr>
            <p:ph type="subTitle" idx="6"/>
          </p:nvPr>
        </p:nvSpPr>
        <p:spPr>
          <a:xfrm>
            <a:off x="5475533" y="39472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ctrTitle"/>
          </p:nvPr>
        </p:nvSpPr>
        <p:spPr>
          <a:xfrm>
            <a:off x="5031028" y="378800"/>
            <a:ext cx="58160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" name="Google Shape;100;p10"/>
          <p:cNvSpPr txBox="1">
            <a:spLocks noGrp="1"/>
          </p:cNvSpPr>
          <p:nvPr>
            <p:ph type="subTitle" idx="7"/>
          </p:nvPr>
        </p:nvSpPr>
        <p:spPr>
          <a:xfrm flipH="1">
            <a:off x="5477533" y="4368644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1" name="Google Shape;101;p10"/>
          <p:cNvSpPr txBox="1">
            <a:spLocks noGrp="1"/>
          </p:cNvSpPr>
          <p:nvPr>
            <p:ph type="subTitle" idx="8"/>
          </p:nvPr>
        </p:nvSpPr>
        <p:spPr>
          <a:xfrm>
            <a:off x="5475533" y="48827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" name="Google Shape;102;p10"/>
          <p:cNvSpPr txBox="1">
            <a:spLocks noGrp="1"/>
          </p:cNvSpPr>
          <p:nvPr>
            <p:ph type="title" idx="9" hasCustomPrompt="1"/>
          </p:nvPr>
        </p:nvSpPr>
        <p:spPr>
          <a:xfrm>
            <a:off x="3465833" y="1698249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3" name="Google Shape;103;p10"/>
          <p:cNvSpPr txBox="1">
            <a:spLocks noGrp="1"/>
          </p:cNvSpPr>
          <p:nvPr>
            <p:ph type="title" idx="13" hasCustomPrompt="1"/>
          </p:nvPr>
        </p:nvSpPr>
        <p:spPr>
          <a:xfrm>
            <a:off x="3465833" y="2653944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4" name="Google Shape;104;p10"/>
          <p:cNvSpPr txBox="1">
            <a:spLocks noGrp="1"/>
          </p:cNvSpPr>
          <p:nvPr>
            <p:ph type="title" idx="14" hasCustomPrompt="1"/>
          </p:nvPr>
        </p:nvSpPr>
        <p:spPr>
          <a:xfrm>
            <a:off x="3465833" y="3614752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5" name="Google Shape;105;p10"/>
          <p:cNvSpPr txBox="1">
            <a:spLocks noGrp="1"/>
          </p:cNvSpPr>
          <p:nvPr>
            <p:ph type="title" idx="15" hasCustomPrompt="1"/>
          </p:nvPr>
        </p:nvSpPr>
        <p:spPr>
          <a:xfrm>
            <a:off x="3465833" y="4506752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6540724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AND DESIGN 2" preserve="1">
  <p:cSld name="HEADLAND DESIGN 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"/>
          <p:cNvSpPr txBox="1">
            <a:spLocks noGrp="1"/>
          </p:cNvSpPr>
          <p:nvPr>
            <p:ph type="ctrTitle"/>
          </p:nvPr>
        </p:nvSpPr>
        <p:spPr>
          <a:xfrm flipH="1">
            <a:off x="2561839" y="3261967"/>
            <a:ext cx="12192000" cy="6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12"/>
          <p:cNvSpPr txBox="1">
            <a:spLocks noGrp="1"/>
          </p:cNvSpPr>
          <p:nvPr>
            <p:ph type="subTitle" idx="1"/>
          </p:nvPr>
        </p:nvSpPr>
        <p:spPr>
          <a:xfrm flipH="1">
            <a:off x="2561839" y="3817017"/>
            <a:ext cx="35404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title" idx="2" hasCustomPrompt="1"/>
          </p:nvPr>
        </p:nvSpPr>
        <p:spPr>
          <a:xfrm>
            <a:off x="2561849" y="2537625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17245746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92620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858" y="0"/>
            <a:ext cx="4983345" cy="67389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885" y="4000222"/>
            <a:ext cx="11429747" cy="2476407"/>
          </a:xfrm>
        </p:spPr>
        <p:txBody>
          <a:bodyPr anchor="b">
            <a:noAutofit/>
          </a:bodyPr>
          <a:lstStyle>
            <a:lvl1pPr algn="l">
              <a:defRPr sz="6349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2208" y="381612"/>
            <a:ext cx="11429264" cy="1142440"/>
          </a:xfrm>
        </p:spPr>
        <p:txBody>
          <a:bodyPr anchor="t">
            <a:noAutofit/>
          </a:bodyPr>
          <a:lstStyle>
            <a:lvl1pPr algn="l">
              <a:defRPr lang="en-US" sz="4233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056241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79" y="0"/>
            <a:ext cx="507484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369" y="381375"/>
            <a:ext cx="11429264" cy="6095252"/>
          </a:xfrm>
        </p:spPr>
        <p:txBody>
          <a:bodyPr anchor="ctr"/>
          <a:lstStyle>
            <a:lvl1pPr algn="r">
              <a:defRPr sz="6349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1911785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93811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2455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79" y="0"/>
            <a:ext cx="507484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369" y="381375"/>
            <a:ext cx="11429264" cy="6095252"/>
          </a:xfrm>
        </p:spPr>
        <p:txBody>
          <a:bodyPr anchor="ctr"/>
          <a:lstStyle>
            <a:lvl1pPr algn="r">
              <a:defRPr sz="6349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328098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7" y="381374"/>
            <a:ext cx="11429516" cy="6095253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70069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2083" y="1523814"/>
            <a:ext cx="5712352" cy="4952813"/>
          </a:xfrm>
        </p:spPr>
        <p:txBody>
          <a:bodyPr r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6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840" y="1523814"/>
            <a:ext cx="5713792" cy="4952813"/>
          </a:xfrm>
        </p:spPr>
        <p:txBody>
          <a:bodyPr l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6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051133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649885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1F31F-5B98-7F48-B825-7FE9FB03CF9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88913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E925DD-F575-CC43-987C-32C7926A3C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2406"/>
          <a:stretch/>
        </p:blipFill>
        <p:spPr>
          <a:xfrm>
            <a:off x="8478857" y="1036310"/>
            <a:ext cx="3713144" cy="4785380"/>
          </a:xfrm>
          <a:prstGeom prst="rect">
            <a:avLst/>
          </a:prstGeom>
        </p:spPr>
      </p:pic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1712" y="4039823"/>
            <a:ext cx="7450837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733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712" y="2800763"/>
            <a:ext cx="7450837" cy="1075061"/>
          </a:xfrm>
          <a:prstGeom prst="rect">
            <a:avLst/>
          </a:prstGeom>
        </p:spPr>
        <p:txBody>
          <a:bodyPr anchor="b"/>
          <a:lstStyle>
            <a:lvl1pPr>
              <a:defRPr sz="64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1712" y="5687650"/>
            <a:ext cx="7450837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54449014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1712" y="4039823"/>
            <a:ext cx="11284513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733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712" y="2800763"/>
            <a:ext cx="11284513" cy="1075061"/>
          </a:xfrm>
          <a:prstGeom prst="rect">
            <a:avLst/>
          </a:prstGeom>
        </p:spPr>
        <p:txBody>
          <a:bodyPr anchor="b"/>
          <a:lstStyle>
            <a:lvl1pPr>
              <a:defRPr sz="64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1712" y="5687650"/>
            <a:ext cx="11284513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115457617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6B9068-BB2A-874C-A228-3446036E70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974" t="12855" r="21761" b="12855"/>
          <a:stretch/>
        </p:blipFill>
        <p:spPr>
          <a:xfrm>
            <a:off x="3570514" y="0"/>
            <a:ext cx="862148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0BF015-2B33-4C4C-9674-4DA7C7D9867B}"/>
              </a:ext>
            </a:extLst>
          </p:cNvPr>
          <p:cNvSpPr/>
          <p:nvPr/>
        </p:nvSpPr>
        <p:spPr>
          <a:xfrm rot="16200000">
            <a:off x="1696000" y="672736"/>
            <a:ext cx="6858000" cy="5512521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028" y="4047643"/>
            <a:ext cx="6028267" cy="2027943"/>
          </a:xfrm>
          <a:prstGeom prst="rect">
            <a:avLst/>
          </a:prstGeom>
        </p:spPr>
        <p:txBody>
          <a:bodyPr anchor="t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4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6829933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C792E5-7F1D-E344-A0DE-53CA41B704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0536" y="0"/>
            <a:ext cx="10287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48B995D-08FA-D34E-AE23-0F8A0235C0CA}"/>
              </a:ext>
            </a:extLst>
          </p:cNvPr>
          <p:cNvSpPr/>
          <p:nvPr/>
        </p:nvSpPr>
        <p:spPr>
          <a:xfrm rot="16200000">
            <a:off x="66760" y="-66761"/>
            <a:ext cx="6858000" cy="6991516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B2076-FE84-9840-9E36-B3FCC541E1D7}"/>
              </a:ext>
            </a:extLst>
          </p:cNvPr>
          <p:cNvSpPr txBox="1"/>
          <p:nvPr/>
        </p:nvSpPr>
        <p:spPr>
          <a:xfrm>
            <a:off x="587605" y="3947920"/>
            <a:ext cx="40190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2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3884034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Slide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EFEEB3-0900-314D-B58A-73F97566DF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" t="11272" r="13574" b="4437"/>
          <a:stretch/>
        </p:blipFill>
        <p:spPr>
          <a:xfrm>
            <a:off x="1658680" y="0"/>
            <a:ext cx="1053332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86A87BE-B4F8-B64D-AB8E-E8DA12C13908}"/>
              </a:ext>
            </a:extLst>
          </p:cNvPr>
          <p:cNvSpPr/>
          <p:nvPr/>
        </p:nvSpPr>
        <p:spPr>
          <a:xfrm rot="16200000">
            <a:off x="-273103" y="273103"/>
            <a:ext cx="6858000" cy="6311789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028" y="4047643"/>
            <a:ext cx="6028267" cy="2027943"/>
          </a:xfrm>
          <a:prstGeom prst="rect">
            <a:avLst/>
          </a:prstGeom>
        </p:spPr>
        <p:txBody>
          <a:bodyPr anchor="t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4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085280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up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77AEE4-6E1E-AF4A-9C43-311BF7EC6F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588" r="21522"/>
          <a:stretch/>
        </p:blipFill>
        <p:spPr>
          <a:xfrm>
            <a:off x="4" y="2"/>
            <a:ext cx="5236141" cy="68579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B90537-D386-8743-A519-F30EDECA12DC}"/>
              </a:ext>
            </a:extLst>
          </p:cNvPr>
          <p:cNvSpPr/>
          <p:nvPr/>
        </p:nvSpPr>
        <p:spPr>
          <a:xfrm rot="16200000">
            <a:off x="-1533937" y="1533939"/>
            <a:ext cx="6858000" cy="3790117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CBFBBC0-2483-944C-9427-5A556CAF8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7413" y="583915"/>
            <a:ext cx="5495587" cy="1487647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C2F84442-F6F0-1F40-AEFD-24D1CB0134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17413" y="2784351"/>
            <a:ext cx="5495588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3DBF6F9A-1814-6A46-A092-259CB287F1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17413" y="3436268"/>
            <a:ext cx="5495588" cy="26978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290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23080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784227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7817" y="2784351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12730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3436143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7817" y="3436267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4260294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0">
            <a:extLst>
              <a:ext uri="{FF2B5EF4-FFF2-40B4-BE49-F238E27FC236}">
                <a16:creationId xmlns:a16="http://schemas.microsoft.com/office/drawing/2014/main" id="{99EA56EA-61AC-504B-BCAD-0549E4CDA1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2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28" name="Text Placeholder 30">
            <a:extLst>
              <a:ext uri="{FF2B5EF4-FFF2-40B4-BE49-F238E27FC236}">
                <a16:creationId xmlns:a16="http://schemas.microsoft.com/office/drawing/2014/main" id="{2EFF0EB9-A7A0-0C48-955F-41A3E5CA27E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30642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EBD7365A-7328-7340-A124-6E23F38038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4291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4" y="583916"/>
            <a:ext cx="1122255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F386A1D-29DC-4E4B-8BE2-CFBB4953B8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C6CAB51-C692-C148-9949-22A98AC7E2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46068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6C626C7-AB48-B848-B2B9-3D0EB862D2C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46568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16516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,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1B2559D-4F5E-164D-8452-6A4BD6DD1C18}"/>
              </a:ext>
            </a:extLst>
          </p:cNvPr>
          <p:cNvSpPr/>
          <p:nvPr/>
        </p:nvSpPr>
        <p:spPr>
          <a:xfrm>
            <a:off x="6955858" y="0"/>
            <a:ext cx="5236143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C7F4478-E9ED-9D46-B4AB-5194BFE6A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4" y="583916"/>
            <a:ext cx="630765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0EA65F79-9429-9B43-95B8-72B2C38960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784227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ECBCFB8-9B91-D043-9935-03F6EFC9C5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3436143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1177635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24160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164224330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SS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020A3-A1C6-5E43-9B8C-9FDA0C6D89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13" t="17762" b="123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effectLst/>
        </p:spPr>
      </p:pic>
    </p:spTree>
    <p:extLst>
      <p:ext uri="{BB962C8B-B14F-4D97-AF65-F5344CB8AC3E}">
        <p14:creationId xmlns:p14="http://schemas.microsoft.com/office/powerpoint/2010/main" val="253951638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 preserve="1">
  <p:cSld name="BIG TITTLE OPENING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 flipH="1">
            <a:off x="2730867" y="2048964"/>
            <a:ext cx="8127200" cy="19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Squada One"/>
              <a:buNone/>
              <a:defRPr sz="48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8251442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HEDULE" preserve="1">
  <p:cSld name="SCHEDUL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subTitle" idx="1"/>
          </p:nvPr>
        </p:nvSpPr>
        <p:spPr>
          <a:xfrm flipH="1">
            <a:off x="5477533" y="1538367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subTitle" idx="2"/>
          </p:nvPr>
        </p:nvSpPr>
        <p:spPr>
          <a:xfrm flipH="1">
            <a:off x="5477533" y="2497648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subTitle" idx="3"/>
          </p:nvPr>
        </p:nvSpPr>
        <p:spPr>
          <a:xfrm flipH="1">
            <a:off x="5477533" y="3433144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subTitle" idx="4"/>
          </p:nvPr>
        </p:nvSpPr>
        <p:spPr>
          <a:xfrm>
            <a:off x="5475533" y="20401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" name="Google Shape;97;p10"/>
          <p:cNvSpPr txBox="1">
            <a:spLocks noGrp="1"/>
          </p:cNvSpPr>
          <p:nvPr>
            <p:ph type="subTitle" idx="5"/>
          </p:nvPr>
        </p:nvSpPr>
        <p:spPr>
          <a:xfrm>
            <a:off x="5475533" y="2998564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" name="Google Shape;98;p10"/>
          <p:cNvSpPr txBox="1">
            <a:spLocks noGrp="1"/>
          </p:cNvSpPr>
          <p:nvPr>
            <p:ph type="subTitle" idx="6"/>
          </p:nvPr>
        </p:nvSpPr>
        <p:spPr>
          <a:xfrm>
            <a:off x="5475533" y="39472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ctrTitle"/>
          </p:nvPr>
        </p:nvSpPr>
        <p:spPr>
          <a:xfrm>
            <a:off x="5031028" y="378800"/>
            <a:ext cx="58160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" name="Google Shape;100;p10"/>
          <p:cNvSpPr txBox="1">
            <a:spLocks noGrp="1"/>
          </p:cNvSpPr>
          <p:nvPr>
            <p:ph type="subTitle" idx="7"/>
          </p:nvPr>
        </p:nvSpPr>
        <p:spPr>
          <a:xfrm flipH="1">
            <a:off x="5477533" y="4368644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1" name="Google Shape;101;p10"/>
          <p:cNvSpPr txBox="1">
            <a:spLocks noGrp="1"/>
          </p:cNvSpPr>
          <p:nvPr>
            <p:ph type="subTitle" idx="8"/>
          </p:nvPr>
        </p:nvSpPr>
        <p:spPr>
          <a:xfrm>
            <a:off x="5475533" y="48827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" name="Google Shape;102;p10"/>
          <p:cNvSpPr txBox="1">
            <a:spLocks noGrp="1"/>
          </p:cNvSpPr>
          <p:nvPr>
            <p:ph type="title" idx="9" hasCustomPrompt="1"/>
          </p:nvPr>
        </p:nvSpPr>
        <p:spPr>
          <a:xfrm>
            <a:off x="3465833" y="1698249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3" name="Google Shape;103;p10"/>
          <p:cNvSpPr txBox="1">
            <a:spLocks noGrp="1"/>
          </p:cNvSpPr>
          <p:nvPr>
            <p:ph type="title" idx="13" hasCustomPrompt="1"/>
          </p:nvPr>
        </p:nvSpPr>
        <p:spPr>
          <a:xfrm>
            <a:off x="3465833" y="2653944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4" name="Google Shape;104;p10"/>
          <p:cNvSpPr txBox="1">
            <a:spLocks noGrp="1"/>
          </p:cNvSpPr>
          <p:nvPr>
            <p:ph type="title" idx="14" hasCustomPrompt="1"/>
          </p:nvPr>
        </p:nvSpPr>
        <p:spPr>
          <a:xfrm>
            <a:off x="3465833" y="3614752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5" name="Google Shape;105;p10"/>
          <p:cNvSpPr txBox="1">
            <a:spLocks noGrp="1"/>
          </p:cNvSpPr>
          <p:nvPr>
            <p:ph type="title" idx="15" hasCustomPrompt="1"/>
          </p:nvPr>
        </p:nvSpPr>
        <p:spPr>
          <a:xfrm>
            <a:off x="3465833" y="4506752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3018454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AND DESIGN 2" preserve="1">
  <p:cSld name="HEADLAND DESIGN 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"/>
          <p:cNvSpPr txBox="1">
            <a:spLocks noGrp="1"/>
          </p:cNvSpPr>
          <p:nvPr>
            <p:ph type="ctrTitle"/>
          </p:nvPr>
        </p:nvSpPr>
        <p:spPr>
          <a:xfrm flipH="1">
            <a:off x="2561839" y="3261967"/>
            <a:ext cx="12192000" cy="6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12"/>
          <p:cNvSpPr txBox="1">
            <a:spLocks noGrp="1"/>
          </p:cNvSpPr>
          <p:nvPr>
            <p:ph type="subTitle" idx="1"/>
          </p:nvPr>
        </p:nvSpPr>
        <p:spPr>
          <a:xfrm flipH="1">
            <a:off x="2561839" y="3817017"/>
            <a:ext cx="35404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title" idx="2" hasCustomPrompt="1"/>
          </p:nvPr>
        </p:nvSpPr>
        <p:spPr>
          <a:xfrm>
            <a:off x="2561849" y="2537625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66982704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31709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3533DC3A-525E-3045-BDA5-2044B6E34C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90" t="41573" r="17590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E8D9C57-EDAB-41F6-AFAF-54397FCB7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005958"/>
            <a:ext cx="9144000" cy="2117615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FEBB164-BB1F-4549-8055-FF06C3EB2B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244662"/>
            <a:ext cx="9144000" cy="990600"/>
          </a:xfrm>
        </p:spPr>
        <p:txBody>
          <a:bodyPr/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07CCBD-1C52-4B7F-9154-77FEAEDC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B6F0F8-55E1-4B46-BF16-812F8FD69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07997B4-8347-437A-A14A-D1D750826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BB163B-0C6A-7746-934C-F3585602FE19}"/>
              </a:ext>
            </a:extLst>
          </p:cNvPr>
          <p:cNvSpPr txBox="1"/>
          <p:nvPr/>
        </p:nvSpPr>
        <p:spPr>
          <a:xfrm rot="5400000">
            <a:off x="10559245" y="1268231"/>
            <a:ext cx="2896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  <a:latin typeface="Airlock" pitchFamily="2"/>
              </a:rPr>
              <a:t>SQL START! 2023</a:t>
            </a:r>
          </a:p>
        </p:txBody>
      </p:sp>
    </p:spTree>
    <p:extLst>
      <p:ext uri="{BB962C8B-B14F-4D97-AF65-F5344CB8AC3E}">
        <p14:creationId xmlns:p14="http://schemas.microsoft.com/office/powerpoint/2010/main" val="2656288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image" Target="../media/image26.wmf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oleObject" Target="../embeddings/oleObject1.bin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26" Type="http://schemas.openxmlformats.org/officeDocument/2006/relationships/image" Target="../media/image26.wmf"/><Relationship Id="rId3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96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5" Type="http://schemas.openxmlformats.org/officeDocument/2006/relationships/oleObject" Target="../embeddings/oleObject1.bin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95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24" Type="http://schemas.openxmlformats.org/officeDocument/2006/relationships/theme" Target="../theme/theme4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11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10.xml"/><Relationship Id="rId17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114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03.xml"/><Relationship Id="rId1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08.xml"/><Relationship Id="rId19" Type="http://schemas.openxmlformats.org/officeDocument/2006/relationships/image" Target="../media/image28.png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2083" y="381374"/>
            <a:ext cx="11429516" cy="7619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17" y="1523761"/>
            <a:ext cx="11429516" cy="495286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80061" y="122030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4692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</p:sldLayoutIdLst>
  <p:transition spd="slow">
    <p:wipe/>
  </p:transition>
  <p:txStyles>
    <p:titleStyle>
      <a:lvl1pPr algn="l" defTabSz="609574" rtl="0" eaLnBrk="1" latinLnBrk="0" hangingPunct="1">
        <a:spcBef>
          <a:spcPct val="0"/>
        </a:spcBef>
        <a:buNone/>
        <a:defRPr sz="4656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09574" rtl="0" eaLnBrk="1" latinLnBrk="0" hangingPunct="1">
        <a:spcBef>
          <a:spcPct val="20000"/>
        </a:spcBef>
        <a:buFont typeface="Wingdings" charset="2"/>
        <a:buNone/>
        <a:defRPr sz="3809" kern="1200">
          <a:solidFill>
            <a:schemeClr val="tx2"/>
          </a:solidFill>
          <a:latin typeface="+mn-lt"/>
          <a:ea typeface="+mn-ea"/>
          <a:cs typeface="+mn-cs"/>
        </a:defRPr>
      </a:lvl1pPr>
      <a:lvl2pPr marL="609575" indent="0" algn="l" defTabSz="609574" rtl="0" eaLnBrk="1" latinLnBrk="0" hangingPunct="1">
        <a:spcBef>
          <a:spcPct val="20000"/>
        </a:spcBef>
        <a:buFont typeface="Wingdings" charset="2"/>
        <a:buNone/>
        <a:defRPr sz="3387" kern="1200">
          <a:solidFill>
            <a:schemeClr val="tx2"/>
          </a:solidFill>
          <a:latin typeface="+mn-lt"/>
          <a:ea typeface="+mn-ea"/>
          <a:cs typeface="+mn-cs"/>
        </a:defRPr>
      </a:lvl2pPr>
      <a:lvl3pPr marL="1219148" indent="0" algn="l" defTabSz="609574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3pPr>
      <a:lvl4pPr marL="1828722" indent="0" algn="l" defTabSz="609574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4pPr>
      <a:lvl5pPr marL="2438296" indent="0" algn="l" defTabSz="609574" rtl="0" eaLnBrk="1" latinLnBrk="0" hangingPunct="1">
        <a:spcBef>
          <a:spcPct val="20000"/>
        </a:spcBef>
        <a:buFont typeface="Wingdings" charset="2"/>
        <a:buNone/>
        <a:defRPr sz="2116" kern="1200">
          <a:solidFill>
            <a:schemeClr val="tx2"/>
          </a:solidFill>
          <a:latin typeface="+mn-lt"/>
          <a:ea typeface="+mn-ea"/>
          <a:cs typeface="+mn-cs"/>
        </a:defRPr>
      </a:lvl5pPr>
      <a:lvl6pPr marL="3352659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33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06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80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4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8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22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96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70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46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19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93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629">
          <p15:clr>
            <a:srgbClr val="F26B43"/>
          </p15:clr>
        </p15:guide>
        <p15:guide id="3" pos="7030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27">
          <p15:clr>
            <a:srgbClr val="F26B43"/>
          </p15:clr>
        </p15:guide>
        <p15:guide id="7" orient="horz" pos="680">
          <p15:clr>
            <a:srgbClr val="F26B43"/>
          </p15:clr>
        </p15:guide>
        <p15:guide id="8" orient="horz" pos="907">
          <p15:clr>
            <a:srgbClr val="F26B43"/>
          </p15:clr>
        </p15:guide>
        <p15:guide id="9" orient="horz" pos="3855">
          <p15:clr>
            <a:srgbClr val="F26B43"/>
          </p15:clr>
        </p15:guide>
        <p15:guide id="10" orient="horz" pos="204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5168"/>
            <a:ext cx="10972800" cy="849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title style</a:t>
            </a:r>
            <a:endParaRPr lang="fr-FR" noProof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84219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US" sz="4800" b="1" kern="1200" cap="none" spc="-133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Arial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</a:defRPr>
      </a:lvl5pPr>
      <a:lvl6pPr marL="609585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</a:defRPr>
      </a:lvl6pPr>
      <a:lvl7pPr marL="1219170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</a:defRPr>
      </a:lvl7pPr>
      <a:lvl8pPr marL="1828754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</a:defRPr>
      </a:lvl8pPr>
      <a:lvl9pPr marL="2438339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457189" indent="-457189" algn="l" rtl="0" eaLnBrk="1" fontAlgn="base" hangingPunct="1">
        <a:spcBef>
          <a:spcPct val="20000"/>
        </a:spcBef>
        <a:spcAft>
          <a:spcPct val="0"/>
        </a:spcAft>
        <a:buClr>
          <a:srgbClr val="F2C811"/>
        </a:buClr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j-lt"/>
          <a:ea typeface="+mn-ea"/>
          <a:cs typeface="+mn-cs"/>
        </a:defRPr>
      </a:lvl1pPr>
      <a:lvl2pPr marL="990575" indent="-38099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2083" y="381374"/>
            <a:ext cx="11429516" cy="7619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17" y="1523761"/>
            <a:ext cx="11429516" cy="495286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80061" y="122030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3625448"/>
              </p:ext>
            </p:extLst>
          </p:nvPr>
        </p:nvGraphicFramePr>
        <p:xfrm>
          <a:off x="11338081" y="6286516"/>
          <a:ext cx="663140" cy="3809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5" imgW="2279520" imgH="1310400" progId="Photoshop.Image.18">
                  <p:embed/>
                </p:oleObj>
              </mc:Choice>
              <mc:Fallback>
                <p:oleObj name="Image" r:id="rId25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1338081" y="6286516"/>
                        <a:ext cx="663140" cy="3809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267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  <p:sldLayoutId id="2147483736" r:id="rId22"/>
    <p:sldLayoutId id="2147483737" r:id="rId23"/>
  </p:sldLayoutIdLst>
  <p:transition spd="slow">
    <p:wipe/>
  </p:transition>
  <p:txStyles>
    <p:titleStyle>
      <a:lvl1pPr algn="l" defTabSz="609574" rtl="0" eaLnBrk="1" latinLnBrk="0" hangingPunct="1">
        <a:spcBef>
          <a:spcPct val="0"/>
        </a:spcBef>
        <a:buNone/>
        <a:defRPr sz="4656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09574" rtl="0" eaLnBrk="1" latinLnBrk="0" hangingPunct="1">
        <a:spcBef>
          <a:spcPct val="20000"/>
        </a:spcBef>
        <a:buFont typeface="Wingdings" charset="2"/>
        <a:buNone/>
        <a:defRPr sz="3809" kern="1200">
          <a:solidFill>
            <a:schemeClr val="tx2"/>
          </a:solidFill>
          <a:latin typeface="+mn-lt"/>
          <a:ea typeface="+mn-ea"/>
          <a:cs typeface="+mn-cs"/>
        </a:defRPr>
      </a:lvl1pPr>
      <a:lvl2pPr marL="609575" indent="0" algn="l" defTabSz="609574" rtl="0" eaLnBrk="1" latinLnBrk="0" hangingPunct="1">
        <a:spcBef>
          <a:spcPct val="20000"/>
        </a:spcBef>
        <a:buFont typeface="Wingdings" charset="2"/>
        <a:buNone/>
        <a:defRPr sz="3387" kern="1200">
          <a:solidFill>
            <a:schemeClr val="tx2"/>
          </a:solidFill>
          <a:latin typeface="+mn-lt"/>
          <a:ea typeface="+mn-ea"/>
          <a:cs typeface="+mn-cs"/>
        </a:defRPr>
      </a:lvl2pPr>
      <a:lvl3pPr marL="1219148" indent="0" algn="l" defTabSz="609574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3pPr>
      <a:lvl4pPr marL="1828722" indent="0" algn="l" defTabSz="609574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4pPr>
      <a:lvl5pPr marL="2438296" indent="0" algn="l" defTabSz="609574" rtl="0" eaLnBrk="1" latinLnBrk="0" hangingPunct="1">
        <a:spcBef>
          <a:spcPct val="20000"/>
        </a:spcBef>
        <a:buFont typeface="Wingdings" charset="2"/>
        <a:buNone/>
        <a:defRPr sz="2116" kern="1200">
          <a:solidFill>
            <a:schemeClr val="tx2"/>
          </a:solidFill>
          <a:latin typeface="+mn-lt"/>
          <a:ea typeface="+mn-ea"/>
          <a:cs typeface="+mn-cs"/>
        </a:defRPr>
      </a:lvl5pPr>
      <a:lvl6pPr marL="3352659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33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06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80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4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8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22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96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70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46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19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93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629">
          <p15:clr>
            <a:srgbClr val="F26B43"/>
          </p15:clr>
        </p15:guide>
        <p15:guide id="3" pos="7030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27">
          <p15:clr>
            <a:srgbClr val="F26B43"/>
          </p15:clr>
        </p15:guide>
        <p15:guide id="7" orient="horz" pos="680">
          <p15:clr>
            <a:srgbClr val="F26B43"/>
          </p15:clr>
        </p15:guide>
        <p15:guide id="8" orient="horz" pos="907">
          <p15:clr>
            <a:srgbClr val="F26B43"/>
          </p15:clr>
        </p15:guide>
        <p15:guide id="9" orient="horz" pos="3855">
          <p15:clr>
            <a:srgbClr val="F26B43"/>
          </p15:clr>
        </p15:guide>
        <p15:guide id="10" orient="horz" pos="204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2083" y="381374"/>
            <a:ext cx="11429516" cy="7619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17" y="1523761"/>
            <a:ext cx="11429516" cy="495286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80061" y="122030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4781967"/>
              </p:ext>
            </p:extLst>
          </p:nvPr>
        </p:nvGraphicFramePr>
        <p:xfrm>
          <a:off x="11338081" y="6286516"/>
          <a:ext cx="663140" cy="3809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5" imgW="2279520" imgH="1310400" progId="Photoshop.Image.18">
                  <p:embed/>
                </p:oleObj>
              </mc:Choice>
              <mc:Fallback>
                <p:oleObj name="Image" r:id="rId25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1338081" y="6286516"/>
                        <a:ext cx="663140" cy="3809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0042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  <p:sldLayoutId id="2147483757" r:id="rId19"/>
    <p:sldLayoutId id="2147483758" r:id="rId20"/>
    <p:sldLayoutId id="2147483759" r:id="rId21"/>
    <p:sldLayoutId id="2147483760" r:id="rId22"/>
    <p:sldLayoutId id="2147483761" r:id="rId23"/>
  </p:sldLayoutIdLst>
  <p:transition spd="slow">
    <p:wipe/>
  </p:transition>
  <p:txStyles>
    <p:titleStyle>
      <a:lvl1pPr algn="l" defTabSz="609574" rtl="0" eaLnBrk="1" latinLnBrk="0" hangingPunct="1">
        <a:spcBef>
          <a:spcPct val="0"/>
        </a:spcBef>
        <a:buNone/>
        <a:defRPr sz="4656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09574" rtl="0" eaLnBrk="1" latinLnBrk="0" hangingPunct="1">
        <a:spcBef>
          <a:spcPct val="20000"/>
        </a:spcBef>
        <a:buFont typeface="Wingdings" charset="2"/>
        <a:buNone/>
        <a:defRPr sz="3809" kern="1200">
          <a:solidFill>
            <a:schemeClr val="tx2"/>
          </a:solidFill>
          <a:latin typeface="+mn-lt"/>
          <a:ea typeface="+mn-ea"/>
          <a:cs typeface="+mn-cs"/>
        </a:defRPr>
      </a:lvl1pPr>
      <a:lvl2pPr marL="609575" indent="0" algn="l" defTabSz="609574" rtl="0" eaLnBrk="1" latinLnBrk="0" hangingPunct="1">
        <a:spcBef>
          <a:spcPct val="20000"/>
        </a:spcBef>
        <a:buFont typeface="Wingdings" charset="2"/>
        <a:buNone/>
        <a:defRPr sz="3387" kern="1200">
          <a:solidFill>
            <a:schemeClr val="tx2"/>
          </a:solidFill>
          <a:latin typeface="+mn-lt"/>
          <a:ea typeface="+mn-ea"/>
          <a:cs typeface="+mn-cs"/>
        </a:defRPr>
      </a:lvl2pPr>
      <a:lvl3pPr marL="1219148" indent="0" algn="l" defTabSz="609574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3pPr>
      <a:lvl4pPr marL="1828722" indent="0" algn="l" defTabSz="609574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4pPr>
      <a:lvl5pPr marL="2438296" indent="0" algn="l" defTabSz="609574" rtl="0" eaLnBrk="1" latinLnBrk="0" hangingPunct="1">
        <a:spcBef>
          <a:spcPct val="20000"/>
        </a:spcBef>
        <a:buFont typeface="Wingdings" charset="2"/>
        <a:buNone/>
        <a:defRPr sz="2116" kern="1200">
          <a:solidFill>
            <a:schemeClr val="tx2"/>
          </a:solidFill>
          <a:latin typeface="+mn-lt"/>
          <a:ea typeface="+mn-ea"/>
          <a:cs typeface="+mn-cs"/>
        </a:defRPr>
      </a:lvl5pPr>
      <a:lvl6pPr marL="3352659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33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06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80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4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8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22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96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70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46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19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93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629">
          <p15:clr>
            <a:srgbClr val="F26B43"/>
          </p15:clr>
        </p15:guide>
        <p15:guide id="3" pos="7030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27">
          <p15:clr>
            <a:srgbClr val="F26B43"/>
          </p15:clr>
        </p15:guide>
        <p15:guide id="7" orient="horz" pos="680">
          <p15:clr>
            <a:srgbClr val="F26B43"/>
          </p15:clr>
        </p15:guide>
        <p15:guide id="8" orient="horz" pos="907">
          <p15:clr>
            <a:srgbClr val="F26B43"/>
          </p15:clr>
        </p15:guide>
        <p15:guide id="9" orient="horz" pos="3855">
          <p15:clr>
            <a:srgbClr val="F26B43"/>
          </p15:clr>
        </p15:guide>
        <p15:guide id="10" orient="horz" pos="204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B91804E-D7A7-E941-889E-29EFF5D145B9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 amt="1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Marker size="46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90" t="41573" r="1759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E9A8CE2-F354-4BC1-99F0-B32FF09CD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B893402-4863-4CBF-B08E-DF06491F6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EE2868-3590-40AE-BD93-5DB2E867D3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B8A2E-1AFA-4BEF-9C7E-247DC553EC28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671CF7F-454E-4010-9934-1652C324CB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3180905-311A-4734-AADD-3D72FAE772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57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hyperlink" Target="https://www.facebook.com/MMDPUG" TargetMode="External"/><Relationship Id="rId7" Type="http://schemas.openxmlformats.org/officeDocument/2006/relationships/image" Target="../media/image40.png"/><Relationship Id="rId2" Type="http://schemas.openxmlformats.org/officeDocument/2006/relationships/hyperlink" Target="https://dtowersoftware.com/" TargetMode="Externa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hyperlink" Target="https://www.facebook.com/MMDPUG" TargetMode="External"/><Relationship Id="rId7" Type="http://schemas.openxmlformats.org/officeDocument/2006/relationships/image" Target="../media/image40.png"/><Relationship Id="rId2" Type="http://schemas.openxmlformats.org/officeDocument/2006/relationships/hyperlink" Target="https://dtowersoftware.com/" TargetMode="Externa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E39C19D2-57AD-1D82-5473-2C0ADC63D4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MT" dirty="0"/>
              <a:t>Dennes Torres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A52190-2146-19EF-E393-215132E43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242" y="779727"/>
            <a:ext cx="11429516" cy="761980"/>
          </a:xfrm>
        </p:spPr>
        <p:txBody>
          <a:bodyPr/>
          <a:lstStyle/>
          <a:p>
            <a:pPr algn="ctr"/>
            <a:r>
              <a:rPr lang="en-GB" dirty="0"/>
              <a:t>Fabric Databases and AI: Using vector search in Fabric Databases for AI architectures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847036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80EA7-D38F-31A6-3F63-32EA26696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62167E-4CEC-2D0E-A837-9DF38322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RAG on Azure: Step by Step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A6F6123-F70F-D7B2-EC7E-C4BB5872A5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7021409"/>
              </p:ext>
            </p:extLst>
          </p:nvPr>
        </p:nvGraphicFramePr>
        <p:xfrm>
          <a:off x="381117" y="1523762"/>
          <a:ext cx="11429516" cy="1708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61583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12811-E7F2-33E7-9FE5-7B4D28FC4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09A3392-13FA-25E5-5096-49D57A999F44}"/>
              </a:ext>
            </a:extLst>
          </p:cNvPr>
          <p:cNvSpPr/>
          <p:nvPr/>
        </p:nvSpPr>
        <p:spPr>
          <a:xfrm>
            <a:off x="980388" y="2894029"/>
            <a:ext cx="9747315" cy="3963971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520D48-CDCF-6299-FB5D-15E3154BF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Retrieval-Augmented Generation : RAG</a:t>
            </a:r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DA03B03-9DBB-7A93-DB25-8636FB467497}"/>
              </a:ext>
            </a:extLst>
          </p:cNvPr>
          <p:cNvSpPr/>
          <p:nvPr/>
        </p:nvSpPr>
        <p:spPr>
          <a:xfrm>
            <a:off x="5341544" y="1267485"/>
            <a:ext cx="2096203" cy="109537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MT" sz="2400" dirty="0">
                <a:solidFill>
                  <a:schemeClr val="tx1"/>
                </a:solidFill>
              </a:rPr>
              <a:t>User Question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C774CE66-1DA2-39D9-299E-F74D6D9B2E22}"/>
              </a:ext>
            </a:extLst>
          </p:cNvPr>
          <p:cNvCxnSpPr>
            <a:cxnSpLocks/>
            <a:stCxn id="2" idx="4"/>
          </p:cNvCxnSpPr>
          <p:nvPr/>
        </p:nvCxnSpPr>
        <p:spPr>
          <a:xfrm rot="5400000">
            <a:off x="5746348" y="2379633"/>
            <a:ext cx="660077" cy="62652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041AB71-AB1E-6D92-4F04-55406CC689A8}"/>
              </a:ext>
            </a:extLst>
          </p:cNvPr>
          <p:cNvSpPr/>
          <p:nvPr/>
        </p:nvSpPr>
        <p:spPr>
          <a:xfrm>
            <a:off x="9319629" y="1234968"/>
            <a:ext cx="2658979" cy="1258971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MT" sz="2400" dirty="0">
                <a:solidFill>
                  <a:schemeClr val="bg1"/>
                </a:solidFill>
              </a:rPr>
              <a:t>Azure Open AI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A499178-80FA-B4B0-7209-33BAF2380F0D}"/>
              </a:ext>
            </a:extLst>
          </p:cNvPr>
          <p:cNvCxnSpPr>
            <a:stCxn id="8" idx="4"/>
            <a:endCxn id="6" idx="3"/>
          </p:cNvCxnSpPr>
          <p:nvPr/>
        </p:nvCxnSpPr>
        <p:spPr>
          <a:xfrm rot="16200000" flipH="1">
            <a:off x="9497373" y="3645685"/>
            <a:ext cx="2382076" cy="78584"/>
          </a:xfrm>
          <a:prstGeom prst="bentConnector4">
            <a:avLst>
              <a:gd name="adj1" fmla="val 8398"/>
              <a:gd name="adj2" fmla="val 137210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30AAAF32-82C0-3CF6-DFE8-AD71A356B983}"/>
              </a:ext>
            </a:extLst>
          </p:cNvPr>
          <p:cNvSpPr/>
          <p:nvPr/>
        </p:nvSpPr>
        <p:spPr>
          <a:xfrm>
            <a:off x="4587684" y="3070479"/>
            <a:ext cx="2273810" cy="76446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MT" sz="2000" dirty="0">
                <a:solidFill>
                  <a:schemeClr val="bg1"/>
                </a:solidFill>
              </a:rPr>
              <a:t>Coordination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0C4CFF-4B3B-BD08-22FA-75C45C77DB12}"/>
              </a:ext>
            </a:extLst>
          </p:cNvPr>
          <p:cNvSpPr/>
          <p:nvPr/>
        </p:nvSpPr>
        <p:spPr>
          <a:xfrm>
            <a:off x="3649490" y="4392617"/>
            <a:ext cx="3072063" cy="76198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MT" sz="2400" dirty="0">
                <a:solidFill>
                  <a:schemeClr val="bg1"/>
                </a:solidFill>
              </a:rPr>
              <a:t>Embeddings Model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FDE46919-1E2A-D59A-3E46-B84B70186456}"/>
              </a:ext>
            </a:extLst>
          </p:cNvPr>
          <p:cNvCxnSpPr>
            <a:cxnSpLocks/>
            <a:stCxn id="18" idx="4"/>
            <a:endCxn id="24" idx="0"/>
          </p:cNvCxnSpPr>
          <p:nvPr/>
        </p:nvCxnSpPr>
        <p:spPr>
          <a:xfrm rot="5400000">
            <a:off x="5176221" y="3844249"/>
            <a:ext cx="557670" cy="53906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182396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A3002-4C5F-0708-F403-8EE603891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B77B6D-6869-3233-94A8-9426D238C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RAG on Azure: Step by Step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E234DAA-F373-C308-0C4B-B453C2BF6A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6174345"/>
              </p:ext>
            </p:extLst>
          </p:nvPr>
        </p:nvGraphicFramePr>
        <p:xfrm>
          <a:off x="381117" y="1523761"/>
          <a:ext cx="11429516" cy="2369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2456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3E248-DD5C-7750-C9B2-6D4C3FBFD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3319DC5-4A09-6F16-4FFC-1487C6E0D7D7}"/>
              </a:ext>
            </a:extLst>
          </p:cNvPr>
          <p:cNvSpPr/>
          <p:nvPr/>
        </p:nvSpPr>
        <p:spPr>
          <a:xfrm>
            <a:off x="980388" y="2894029"/>
            <a:ext cx="9747315" cy="3963971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335D75-B5C4-28B3-E795-5A50B6102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Retrieval-Augmented Generation : RAG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C26EBA-398C-B911-B3B6-EA4BA0A9E91B}"/>
              </a:ext>
            </a:extLst>
          </p:cNvPr>
          <p:cNvSpPr/>
          <p:nvPr/>
        </p:nvSpPr>
        <p:spPr>
          <a:xfrm>
            <a:off x="1270362" y="5326852"/>
            <a:ext cx="2225842" cy="76198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MT" sz="2400" dirty="0">
                <a:solidFill>
                  <a:schemeClr val="bg1"/>
                </a:solidFill>
              </a:rPr>
              <a:t>Retrieval</a:t>
            </a:r>
            <a:br>
              <a:rPr lang="en-MT" sz="2400" dirty="0">
                <a:solidFill>
                  <a:schemeClr val="bg1"/>
                </a:solidFill>
              </a:rPr>
            </a:br>
            <a:r>
              <a:rPr lang="en-MT" sz="2400" dirty="0">
                <a:solidFill>
                  <a:schemeClr val="bg1"/>
                </a:solidFill>
              </a:rPr>
              <a:t>(AI Search)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F02D68D-33ED-99B9-5B47-1DD27215A260}"/>
              </a:ext>
            </a:extLst>
          </p:cNvPr>
          <p:cNvSpPr/>
          <p:nvPr/>
        </p:nvSpPr>
        <p:spPr>
          <a:xfrm>
            <a:off x="5341544" y="1267485"/>
            <a:ext cx="2096203" cy="109537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MT" sz="2400" dirty="0">
                <a:solidFill>
                  <a:schemeClr val="tx1"/>
                </a:solidFill>
              </a:rPr>
              <a:t>User Question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E74C0F2-E5B4-A78C-3C7C-F8C32E5EA5C4}"/>
              </a:ext>
            </a:extLst>
          </p:cNvPr>
          <p:cNvCxnSpPr>
            <a:cxnSpLocks/>
            <a:stCxn id="2" idx="4"/>
          </p:cNvCxnSpPr>
          <p:nvPr/>
        </p:nvCxnSpPr>
        <p:spPr>
          <a:xfrm rot="5400000">
            <a:off x="5746348" y="2379633"/>
            <a:ext cx="660077" cy="62652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E1E29354-0FD2-A3C7-4E38-D17481568393}"/>
              </a:ext>
            </a:extLst>
          </p:cNvPr>
          <p:cNvSpPr/>
          <p:nvPr/>
        </p:nvSpPr>
        <p:spPr>
          <a:xfrm>
            <a:off x="9319629" y="1234968"/>
            <a:ext cx="2658979" cy="1258971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MT" sz="2400" dirty="0">
                <a:solidFill>
                  <a:schemeClr val="bg1"/>
                </a:solidFill>
              </a:rPr>
              <a:t>Azure Open AI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27090D4-50C7-933B-482D-D6805B7EF4BE}"/>
              </a:ext>
            </a:extLst>
          </p:cNvPr>
          <p:cNvCxnSpPr>
            <a:stCxn id="8" idx="4"/>
            <a:endCxn id="6" idx="3"/>
          </p:cNvCxnSpPr>
          <p:nvPr/>
        </p:nvCxnSpPr>
        <p:spPr>
          <a:xfrm rot="16200000" flipH="1">
            <a:off x="9497373" y="3645685"/>
            <a:ext cx="2382076" cy="78584"/>
          </a:xfrm>
          <a:prstGeom prst="bentConnector4">
            <a:avLst>
              <a:gd name="adj1" fmla="val 8398"/>
              <a:gd name="adj2" fmla="val 137210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B7B571EC-9DEB-3CD4-3DA7-A3FA664E4A10}"/>
              </a:ext>
            </a:extLst>
          </p:cNvPr>
          <p:cNvSpPr/>
          <p:nvPr/>
        </p:nvSpPr>
        <p:spPr>
          <a:xfrm>
            <a:off x="4587684" y="3070479"/>
            <a:ext cx="2273810" cy="76446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MT" sz="2000" dirty="0">
                <a:solidFill>
                  <a:schemeClr val="bg1"/>
                </a:solidFill>
              </a:rPr>
              <a:t>Coordination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2201148-C601-A0A4-E6C0-BF6F3BE713E4}"/>
              </a:ext>
            </a:extLst>
          </p:cNvPr>
          <p:cNvCxnSpPr>
            <a:stCxn id="18" idx="2"/>
            <a:endCxn id="4" idx="0"/>
          </p:cNvCxnSpPr>
          <p:nvPr/>
        </p:nvCxnSpPr>
        <p:spPr>
          <a:xfrm rot="10800000" flipV="1">
            <a:off x="2383284" y="3452712"/>
            <a:ext cx="2204401" cy="187413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5642BE3-D86F-491C-B201-5B054C94A825}"/>
              </a:ext>
            </a:extLst>
          </p:cNvPr>
          <p:cNvSpPr/>
          <p:nvPr/>
        </p:nvSpPr>
        <p:spPr>
          <a:xfrm>
            <a:off x="3649490" y="4392617"/>
            <a:ext cx="3072063" cy="76198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MT" sz="2400" dirty="0">
                <a:solidFill>
                  <a:schemeClr val="bg1"/>
                </a:solidFill>
              </a:rPr>
              <a:t>Embeddings Model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4C6AC1C-FF96-6446-0CE4-4CE7504C078F}"/>
              </a:ext>
            </a:extLst>
          </p:cNvPr>
          <p:cNvCxnSpPr>
            <a:cxnSpLocks/>
            <a:stCxn id="18" idx="4"/>
            <a:endCxn id="24" idx="0"/>
          </p:cNvCxnSpPr>
          <p:nvPr/>
        </p:nvCxnSpPr>
        <p:spPr>
          <a:xfrm rot="5400000">
            <a:off x="5176221" y="3844249"/>
            <a:ext cx="557670" cy="53906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300390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F0A8A-FF70-976F-B388-3F178F911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98970A-6227-5AA9-7E41-F46D1BA37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RAG on Azure: Step by Step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A31DD19-D579-C9C4-CF65-0F2551C603E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81117" y="1523761"/>
          <a:ext cx="11429516" cy="495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290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ED55A2E-51B5-4D59-B517-01DA3AFE48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BB09380-5B6B-4CF9-997B-D986818AF6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7FDAE6A-24DB-212E-B5C8-315BA682A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7DE2E1-4555-32BF-AD39-60D694810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RAG on Azure: Step by Step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D677279-85A9-1754-EB1E-CA7DF5FF09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81117" y="1523761"/>
          <a:ext cx="11429516" cy="495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45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6E3A8A7-0FD8-4D6A-9F5D-EC29F107AE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0331486-4EA0-483B-A06A-2C683CE2BB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1BAB379-F1E6-49C9-A790-493EFC1746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02B7D2D-FF50-4AC6-9132-67D054F541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ED55A2E-51B5-4D59-B517-01DA3AFE48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BB09380-5B6B-4CF9-997B-D986818AF6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A0CB801-5726-AF3C-E0EE-C8FE45862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BE4BB85-7933-643D-7CEF-A457A875462C}"/>
              </a:ext>
            </a:extLst>
          </p:cNvPr>
          <p:cNvSpPr/>
          <p:nvPr/>
        </p:nvSpPr>
        <p:spPr>
          <a:xfrm>
            <a:off x="980388" y="2894029"/>
            <a:ext cx="9747315" cy="3963971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6BE3A7-3233-1543-3392-F64ECDAFC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Retrieval-Augmented Generation : RAG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1D29B7-B90D-63B3-CBFA-A7B480BBC615}"/>
              </a:ext>
            </a:extLst>
          </p:cNvPr>
          <p:cNvSpPr/>
          <p:nvPr/>
        </p:nvSpPr>
        <p:spPr>
          <a:xfrm>
            <a:off x="1270362" y="5326852"/>
            <a:ext cx="2225842" cy="76198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MT" sz="2400" dirty="0">
                <a:solidFill>
                  <a:schemeClr val="bg1"/>
                </a:solidFill>
              </a:rPr>
              <a:t>Retrieval</a:t>
            </a:r>
            <a:br>
              <a:rPr lang="en-MT" sz="2400" dirty="0">
                <a:solidFill>
                  <a:schemeClr val="bg1"/>
                </a:solidFill>
              </a:rPr>
            </a:br>
            <a:r>
              <a:rPr lang="en-MT" sz="2400" dirty="0">
                <a:solidFill>
                  <a:schemeClr val="bg1"/>
                </a:solidFill>
              </a:rPr>
              <a:t>(AI Search)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2BAA3E-3ABA-1594-053D-ECF1A6A9FCF1}"/>
              </a:ext>
            </a:extLst>
          </p:cNvPr>
          <p:cNvSpPr/>
          <p:nvPr/>
        </p:nvSpPr>
        <p:spPr>
          <a:xfrm>
            <a:off x="7577056" y="4564871"/>
            <a:ext cx="3072063" cy="76198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MT" sz="2400" dirty="0">
                <a:solidFill>
                  <a:schemeClr val="bg1"/>
                </a:solidFill>
              </a:rPr>
              <a:t>Augmented Generation (GPT)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99983E3-A2BA-3270-8BBB-0E1337B8215E}"/>
              </a:ext>
            </a:extLst>
          </p:cNvPr>
          <p:cNvSpPr/>
          <p:nvPr/>
        </p:nvSpPr>
        <p:spPr>
          <a:xfrm>
            <a:off x="7885568" y="5788178"/>
            <a:ext cx="2084651" cy="88956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MT" sz="2400" dirty="0">
                <a:solidFill>
                  <a:schemeClr val="bg1"/>
                </a:solidFill>
              </a:rPr>
              <a:t>The Model Is here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FEA1745-0255-B4CC-4266-A1E478EFC1EB}"/>
              </a:ext>
            </a:extLst>
          </p:cNvPr>
          <p:cNvCxnSpPr>
            <a:cxnSpLocks/>
            <a:stCxn id="9" idx="0"/>
            <a:endCxn id="5" idx="2"/>
          </p:cNvCxnSpPr>
          <p:nvPr/>
        </p:nvCxnSpPr>
        <p:spPr>
          <a:xfrm rot="5400000" flipH="1" flipV="1">
            <a:off x="8789828" y="5464918"/>
            <a:ext cx="461327" cy="18519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344F08EA-C46E-3C3C-EB62-2F52EE703B2A}"/>
              </a:ext>
            </a:extLst>
          </p:cNvPr>
          <p:cNvSpPr/>
          <p:nvPr/>
        </p:nvSpPr>
        <p:spPr>
          <a:xfrm>
            <a:off x="5341544" y="1267485"/>
            <a:ext cx="2096203" cy="109537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MT" sz="2400" dirty="0">
                <a:solidFill>
                  <a:schemeClr val="tx1"/>
                </a:solidFill>
              </a:rPr>
              <a:t>User Question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4D0C638-D699-D071-A67E-D0437C2EC205}"/>
              </a:ext>
            </a:extLst>
          </p:cNvPr>
          <p:cNvCxnSpPr>
            <a:cxnSpLocks/>
            <a:stCxn id="2" idx="4"/>
          </p:cNvCxnSpPr>
          <p:nvPr/>
        </p:nvCxnSpPr>
        <p:spPr>
          <a:xfrm rot="5400000">
            <a:off x="5746348" y="2379633"/>
            <a:ext cx="660077" cy="62652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A7308368-4DE6-C6DA-4540-07340466F757}"/>
              </a:ext>
            </a:extLst>
          </p:cNvPr>
          <p:cNvSpPr/>
          <p:nvPr/>
        </p:nvSpPr>
        <p:spPr>
          <a:xfrm>
            <a:off x="9319629" y="1234968"/>
            <a:ext cx="2658979" cy="1258971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MT" sz="2400" dirty="0">
                <a:solidFill>
                  <a:schemeClr val="bg1"/>
                </a:solidFill>
              </a:rPr>
              <a:t>Azure Open AI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54A2B96-39D7-C568-B1A6-4EF88A2509EE}"/>
              </a:ext>
            </a:extLst>
          </p:cNvPr>
          <p:cNvCxnSpPr>
            <a:stCxn id="8" idx="4"/>
            <a:endCxn id="6" idx="3"/>
          </p:cNvCxnSpPr>
          <p:nvPr/>
        </p:nvCxnSpPr>
        <p:spPr>
          <a:xfrm rot="16200000" flipH="1">
            <a:off x="9497373" y="3645685"/>
            <a:ext cx="2382076" cy="78584"/>
          </a:xfrm>
          <a:prstGeom prst="bentConnector4">
            <a:avLst>
              <a:gd name="adj1" fmla="val 8398"/>
              <a:gd name="adj2" fmla="val 137210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5ABDDE76-A3FA-2B9A-ACB0-DBAD45EC5CCA}"/>
              </a:ext>
            </a:extLst>
          </p:cNvPr>
          <p:cNvSpPr/>
          <p:nvPr/>
        </p:nvSpPr>
        <p:spPr>
          <a:xfrm>
            <a:off x="4587684" y="3070479"/>
            <a:ext cx="2273810" cy="76446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MT" sz="2000" dirty="0">
                <a:solidFill>
                  <a:schemeClr val="bg1"/>
                </a:solidFill>
              </a:rPr>
              <a:t>Coordination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1615069-34DD-E886-2026-6A5F79BCA98A}"/>
              </a:ext>
            </a:extLst>
          </p:cNvPr>
          <p:cNvCxnSpPr>
            <a:stCxn id="18" idx="2"/>
            <a:endCxn id="4" idx="0"/>
          </p:cNvCxnSpPr>
          <p:nvPr/>
        </p:nvCxnSpPr>
        <p:spPr>
          <a:xfrm rot="10800000" flipV="1">
            <a:off x="2383284" y="3452712"/>
            <a:ext cx="2204401" cy="187413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7A3B9AE-348D-45DB-6C35-6303259C640C}"/>
              </a:ext>
            </a:extLst>
          </p:cNvPr>
          <p:cNvCxnSpPr>
            <a:cxnSpLocks/>
            <a:stCxn id="18" idx="6"/>
            <a:endCxn id="5" idx="0"/>
          </p:cNvCxnSpPr>
          <p:nvPr/>
        </p:nvCxnSpPr>
        <p:spPr>
          <a:xfrm>
            <a:off x="6861494" y="3452713"/>
            <a:ext cx="2251594" cy="111215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EE1D6110-CEF2-B166-F4D3-79E834B848A5}"/>
              </a:ext>
            </a:extLst>
          </p:cNvPr>
          <p:cNvSpPr/>
          <p:nvPr/>
        </p:nvSpPr>
        <p:spPr>
          <a:xfrm>
            <a:off x="3649490" y="4392617"/>
            <a:ext cx="3072063" cy="76198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MT" sz="2400" dirty="0">
                <a:solidFill>
                  <a:schemeClr val="bg1"/>
                </a:solidFill>
              </a:rPr>
              <a:t>Embeddings Model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01280F8F-EE10-5848-5538-C583DFEB2137}"/>
              </a:ext>
            </a:extLst>
          </p:cNvPr>
          <p:cNvCxnSpPr>
            <a:cxnSpLocks/>
            <a:stCxn id="18" idx="4"/>
            <a:endCxn id="24" idx="0"/>
          </p:cNvCxnSpPr>
          <p:nvPr/>
        </p:nvCxnSpPr>
        <p:spPr>
          <a:xfrm rot="5400000">
            <a:off x="5176221" y="3844249"/>
            <a:ext cx="557670" cy="53906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1005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5" grpId="0" animBg="1"/>
      <p:bldP spid="9" grpId="0" animBg="1"/>
      <p:bldP spid="2" grpId="0" animBg="1"/>
      <p:bldP spid="8" grpId="0" animBg="1"/>
      <p:bldP spid="18" grpId="0" animBg="1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20ADE-3157-8726-93CA-8253A4D97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5A77A2-A68C-08C2-EC54-ABC0B1BBE336}"/>
              </a:ext>
            </a:extLst>
          </p:cNvPr>
          <p:cNvSpPr/>
          <p:nvPr/>
        </p:nvSpPr>
        <p:spPr>
          <a:xfrm>
            <a:off x="980388" y="2894029"/>
            <a:ext cx="9747315" cy="3963971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31B04B-7F12-514E-0AA6-3954A5976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Retrieval-Augmented Generation : RAG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A7116A-1E0D-6073-ACAF-8712CF67A98E}"/>
              </a:ext>
            </a:extLst>
          </p:cNvPr>
          <p:cNvSpPr/>
          <p:nvPr/>
        </p:nvSpPr>
        <p:spPr>
          <a:xfrm>
            <a:off x="1270362" y="5326852"/>
            <a:ext cx="2225842" cy="76198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MT" sz="2400" dirty="0">
                <a:solidFill>
                  <a:schemeClr val="bg1"/>
                </a:solidFill>
              </a:rPr>
              <a:t>Retrieval</a:t>
            </a:r>
            <a:br>
              <a:rPr lang="en-MT" sz="2400" dirty="0">
                <a:solidFill>
                  <a:schemeClr val="bg1"/>
                </a:solidFill>
              </a:rPr>
            </a:br>
            <a:r>
              <a:rPr lang="en-MT" sz="2400" dirty="0">
                <a:solidFill>
                  <a:schemeClr val="bg1"/>
                </a:solidFill>
              </a:rPr>
              <a:t>(AI Search)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4792C6-CDFF-37F4-CDA0-715B85060427}"/>
              </a:ext>
            </a:extLst>
          </p:cNvPr>
          <p:cNvSpPr/>
          <p:nvPr/>
        </p:nvSpPr>
        <p:spPr>
          <a:xfrm>
            <a:off x="7577056" y="4564871"/>
            <a:ext cx="3072063" cy="76198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MT" sz="2400" dirty="0">
                <a:solidFill>
                  <a:schemeClr val="bg1"/>
                </a:solidFill>
              </a:rPr>
              <a:t>Augmented Generation (GPT)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D633476-DD97-6C20-D620-ABFF41CA73CC}"/>
              </a:ext>
            </a:extLst>
          </p:cNvPr>
          <p:cNvSpPr/>
          <p:nvPr/>
        </p:nvSpPr>
        <p:spPr>
          <a:xfrm>
            <a:off x="7885568" y="5788178"/>
            <a:ext cx="2084651" cy="88956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MT" sz="2400" dirty="0">
                <a:solidFill>
                  <a:schemeClr val="bg1"/>
                </a:solidFill>
              </a:rPr>
              <a:t>The Model Is here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1CBBBE9-BAF7-26EB-77B5-0D60205BF7CC}"/>
              </a:ext>
            </a:extLst>
          </p:cNvPr>
          <p:cNvCxnSpPr>
            <a:cxnSpLocks/>
            <a:stCxn id="9" idx="0"/>
            <a:endCxn id="5" idx="2"/>
          </p:cNvCxnSpPr>
          <p:nvPr/>
        </p:nvCxnSpPr>
        <p:spPr>
          <a:xfrm rot="5400000" flipH="1" flipV="1">
            <a:off x="8789828" y="5464918"/>
            <a:ext cx="461327" cy="18519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8B4F99C8-B7D2-50E4-608B-F74A4C7E9DBA}"/>
              </a:ext>
            </a:extLst>
          </p:cNvPr>
          <p:cNvSpPr/>
          <p:nvPr/>
        </p:nvSpPr>
        <p:spPr>
          <a:xfrm>
            <a:off x="5341544" y="1267485"/>
            <a:ext cx="2096203" cy="109537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MT" sz="2400" dirty="0">
                <a:solidFill>
                  <a:schemeClr val="tx1"/>
                </a:solidFill>
              </a:rPr>
              <a:t>User Question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DBF488D-7C7C-B573-B45E-99D2C601B6B4}"/>
              </a:ext>
            </a:extLst>
          </p:cNvPr>
          <p:cNvCxnSpPr>
            <a:cxnSpLocks/>
            <a:stCxn id="2" idx="4"/>
          </p:cNvCxnSpPr>
          <p:nvPr/>
        </p:nvCxnSpPr>
        <p:spPr>
          <a:xfrm rot="5400000">
            <a:off x="5746348" y="2379633"/>
            <a:ext cx="660077" cy="62652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A571A072-8206-7EB8-9649-2A34C7D3DC0A}"/>
              </a:ext>
            </a:extLst>
          </p:cNvPr>
          <p:cNvSpPr/>
          <p:nvPr/>
        </p:nvSpPr>
        <p:spPr>
          <a:xfrm>
            <a:off x="9319629" y="1234968"/>
            <a:ext cx="2658979" cy="1258971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MT" sz="2400" dirty="0">
                <a:solidFill>
                  <a:schemeClr val="bg1"/>
                </a:solidFill>
              </a:rPr>
              <a:t>Azure Open AI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246877E-79FC-C340-8A20-B4261029E744}"/>
              </a:ext>
            </a:extLst>
          </p:cNvPr>
          <p:cNvCxnSpPr>
            <a:stCxn id="8" idx="4"/>
            <a:endCxn id="6" idx="3"/>
          </p:cNvCxnSpPr>
          <p:nvPr/>
        </p:nvCxnSpPr>
        <p:spPr>
          <a:xfrm rot="16200000" flipH="1">
            <a:off x="9497373" y="3645685"/>
            <a:ext cx="2382076" cy="78584"/>
          </a:xfrm>
          <a:prstGeom prst="bentConnector4">
            <a:avLst>
              <a:gd name="adj1" fmla="val 8398"/>
              <a:gd name="adj2" fmla="val 137210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E6887328-3A69-820B-51A0-2A26B2469F76}"/>
              </a:ext>
            </a:extLst>
          </p:cNvPr>
          <p:cNvSpPr/>
          <p:nvPr/>
        </p:nvSpPr>
        <p:spPr>
          <a:xfrm>
            <a:off x="4587684" y="3070479"/>
            <a:ext cx="2273810" cy="76446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MT" sz="2000" dirty="0">
                <a:solidFill>
                  <a:schemeClr val="bg1"/>
                </a:solidFill>
              </a:rPr>
              <a:t>Coordination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FB80071-CED6-EAFA-7123-6C314A84DDD7}"/>
              </a:ext>
            </a:extLst>
          </p:cNvPr>
          <p:cNvCxnSpPr>
            <a:stCxn id="18" idx="2"/>
            <a:endCxn id="4" idx="0"/>
          </p:cNvCxnSpPr>
          <p:nvPr/>
        </p:nvCxnSpPr>
        <p:spPr>
          <a:xfrm rot="10800000" flipV="1">
            <a:off x="2383284" y="3452712"/>
            <a:ext cx="2204401" cy="187413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071C5ACF-21A9-E925-45D9-C4E0CE32FD00}"/>
              </a:ext>
            </a:extLst>
          </p:cNvPr>
          <p:cNvCxnSpPr>
            <a:cxnSpLocks/>
            <a:stCxn id="18" idx="6"/>
            <a:endCxn id="5" idx="0"/>
          </p:cNvCxnSpPr>
          <p:nvPr/>
        </p:nvCxnSpPr>
        <p:spPr>
          <a:xfrm>
            <a:off x="6861494" y="3452713"/>
            <a:ext cx="2251594" cy="111215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907DC1D-A3DD-714C-2DFC-66E03499C2EC}"/>
              </a:ext>
            </a:extLst>
          </p:cNvPr>
          <p:cNvSpPr/>
          <p:nvPr/>
        </p:nvSpPr>
        <p:spPr>
          <a:xfrm>
            <a:off x="3649490" y="4392617"/>
            <a:ext cx="3072063" cy="76198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MT" sz="2400" dirty="0">
                <a:solidFill>
                  <a:schemeClr val="bg1"/>
                </a:solidFill>
              </a:rPr>
              <a:t>Embeddings Model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C17558C9-FD73-64DC-0A6E-329D61FA1AF6}"/>
              </a:ext>
            </a:extLst>
          </p:cNvPr>
          <p:cNvCxnSpPr>
            <a:cxnSpLocks/>
            <a:stCxn id="18" idx="4"/>
            <a:endCxn id="24" idx="0"/>
          </p:cNvCxnSpPr>
          <p:nvPr/>
        </p:nvCxnSpPr>
        <p:spPr>
          <a:xfrm rot="5400000">
            <a:off x="5176221" y="3844249"/>
            <a:ext cx="557670" cy="53906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7801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DD463F-F199-7FF9-0F37-CC700D5DD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RAG Limitations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5340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1D92B8-AD9E-0922-4FE5-C4A4EE19D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RAG Limitations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618979D-42DC-6A42-B4AE-A923DD13C1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3381282"/>
              </p:ext>
            </p:extLst>
          </p:nvPr>
        </p:nvGraphicFramePr>
        <p:xfrm>
          <a:off x="1978429" y="2575826"/>
          <a:ext cx="8038408" cy="3114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7558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31A96DE-0433-496C-8586-D0CADB1327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6EDEFA4-1F88-46BD-A677-9D8D530122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9C542FD-C7D5-4CDC-9BD4-61A108860C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84909" y="1153562"/>
            <a:ext cx="10972800" cy="4375447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en-CA" sz="4267" dirty="0"/>
              <a:t>Dennes Torres</a:t>
            </a:r>
            <a:br>
              <a:rPr lang="en-US" sz="3200" dirty="0">
                <a:solidFill>
                  <a:schemeClr val="tx2"/>
                </a:solidFill>
              </a:rPr>
            </a:br>
            <a:r>
              <a:rPr lang="en-US" sz="3200" dirty="0">
                <a:solidFill>
                  <a:schemeClr val="tx2"/>
                </a:solidFill>
              </a:rPr>
              <a:t> Data Platform MVP</a:t>
            </a:r>
            <a:r>
              <a:rPr lang="en-MT" sz="3200" dirty="0">
                <a:solidFill>
                  <a:schemeClr val="tx2"/>
                </a:solidFill>
              </a:rPr>
              <a:t> (Alumni)</a:t>
            </a:r>
            <a:endParaRPr lang="en-US" sz="1600" dirty="0">
              <a:solidFill>
                <a:srgbClr val="595959"/>
              </a:solidFill>
            </a:endParaRPr>
          </a:p>
          <a:p>
            <a:pPr marL="285744" lvl="2" indent="-285744">
              <a:buClr>
                <a:schemeClr val="bg1">
                  <a:lumMod val="50000"/>
                </a:schemeClr>
              </a:buClr>
            </a:pPr>
            <a:endParaRPr lang="en-US" sz="1800" dirty="0"/>
          </a:p>
          <a:p>
            <a:pPr marL="0" lvl="2">
              <a:buClr>
                <a:schemeClr val="bg1">
                  <a:lumMod val="50000"/>
                </a:schemeClr>
              </a:buClr>
            </a:pPr>
            <a:r>
              <a:rPr lang="en-US" sz="3200" dirty="0" err="1">
                <a:solidFill>
                  <a:schemeClr val="tx2"/>
                </a:solidFill>
              </a:rPr>
              <a:t>Dtower</a:t>
            </a:r>
            <a:r>
              <a:rPr lang="en-US" sz="3200" dirty="0">
                <a:solidFill>
                  <a:schemeClr val="tx2"/>
                </a:solidFill>
              </a:rPr>
              <a:t> Software</a:t>
            </a:r>
            <a:r>
              <a:rPr lang="en-MT" sz="3200" dirty="0">
                <a:solidFill>
                  <a:schemeClr val="tx2"/>
                </a:solidFill>
              </a:rPr>
              <a:t> &amp; Onyx Data</a:t>
            </a:r>
            <a:endParaRPr lang="en-US" sz="3200" dirty="0">
              <a:solidFill>
                <a:schemeClr val="tx2"/>
              </a:solidFill>
            </a:endParaRPr>
          </a:p>
          <a:p>
            <a:pPr marL="285744" lvl="2" indent="-285744">
              <a:buClr>
                <a:schemeClr val="bg1">
                  <a:lumMod val="50000"/>
                </a:schemeClr>
              </a:buClr>
            </a:pPr>
            <a:r>
              <a:rPr lang="en-US" sz="1800" dirty="0">
                <a:hlinkClick r:id="rId2"/>
              </a:rPr>
              <a:t>https://dtowersoftware.com</a:t>
            </a:r>
            <a:r>
              <a:rPr lang="en-US" sz="1800" dirty="0"/>
              <a:t> </a:t>
            </a:r>
          </a:p>
          <a:p>
            <a:pPr marL="285744" lvl="2" indent="-285744">
              <a:buClr>
                <a:schemeClr val="bg1">
                  <a:lumMod val="50000"/>
                </a:schemeClr>
              </a:buClr>
            </a:pPr>
            <a:endParaRPr lang="en-US" sz="1800" dirty="0"/>
          </a:p>
          <a:p>
            <a:pPr marL="285744" lvl="2" indent="-285744">
              <a:buClr>
                <a:schemeClr val="bg1">
                  <a:lumMod val="50000"/>
                </a:schemeClr>
              </a:buClr>
            </a:pPr>
            <a:endParaRPr lang="en-US" sz="1800" dirty="0"/>
          </a:p>
          <a:p>
            <a:pPr marL="0" lvl="2" indent="0">
              <a:buNone/>
            </a:pPr>
            <a:r>
              <a:rPr lang="en-US" sz="3200" dirty="0">
                <a:solidFill>
                  <a:schemeClr val="tx2"/>
                </a:solidFill>
              </a:rPr>
              <a:t>Trainer</a:t>
            </a: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r>
              <a:rPr lang="en-US" sz="1600" dirty="0">
                <a:solidFill>
                  <a:srgbClr val="595959"/>
                </a:solidFill>
              </a:rPr>
              <a:t>MCT, Azure Solutions Architect, Azure Data Engineer and Azure DevOps Engineer</a:t>
            </a: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endParaRPr lang="en-US" sz="1600" dirty="0">
              <a:solidFill>
                <a:srgbClr val="595959"/>
              </a:solidFill>
            </a:endParaRPr>
          </a:p>
          <a:p>
            <a:pPr marL="0" lvl="2" indent="0">
              <a:buNone/>
            </a:pPr>
            <a:r>
              <a:rPr lang="en-US" sz="3200" dirty="0">
                <a:solidFill>
                  <a:schemeClr val="tx2"/>
                </a:solidFill>
              </a:rPr>
              <a:t>Malta Data Platform UG Leader</a:t>
            </a: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r>
              <a:rPr lang="en-US" sz="1600" dirty="0">
                <a:solidFill>
                  <a:srgbClr val="595959"/>
                </a:solidFill>
              </a:rPr>
              <a:t>Malta</a:t>
            </a:r>
          </a:p>
          <a:p>
            <a:pPr marL="0" lvl="2" indent="0">
              <a:buNone/>
            </a:pPr>
            <a:endParaRPr lang="en-US" sz="2000" dirty="0">
              <a:solidFill>
                <a:schemeClr val="accent2"/>
              </a:solidFill>
            </a:endParaRPr>
          </a:p>
          <a:p>
            <a:pPr marL="0" lvl="2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MMDPUG</a:t>
            </a: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r>
              <a:rPr lang="en-US" sz="1600" dirty="0">
                <a:solidFill>
                  <a:srgbClr val="595959"/>
                </a:solidFill>
                <a:hlinkClick r:id="rId3"/>
              </a:rPr>
              <a:t>https://www.facebook.com/MMDPUG</a:t>
            </a:r>
            <a:r>
              <a:rPr lang="en-US" sz="1600" dirty="0">
                <a:solidFill>
                  <a:srgbClr val="595959"/>
                </a:solidFill>
              </a:rPr>
              <a:t> </a:t>
            </a:r>
            <a:endParaRPr lang="en-US" sz="1800" dirty="0"/>
          </a:p>
        </p:txBody>
      </p:sp>
      <p:pic>
        <p:nvPicPr>
          <p:cNvPr id="2054" name="Picture 6" descr="https://d3ui957tjb5bqd.cloudfront.net/images/screenshots/products/3/34/34786/social-media-icons-vector-set-ios-style-o.png?137739477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06" t="25194" r="20400" b="58578"/>
          <a:stretch/>
        </p:blipFill>
        <p:spPr bwMode="auto">
          <a:xfrm>
            <a:off x="8403387" y="2864864"/>
            <a:ext cx="409299" cy="40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d3ui957tjb5bqd.cloudfront.net/images/screenshots/products/3/34/34786/social-media-icons-vector-set-ios-style-o.png?137739477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06" t="61230" r="20400" b="22814"/>
          <a:stretch/>
        </p:blipFill>
        <p:spPr bwMode="auto">
          <a:xfrm>
            <a:off x="8403388" y="3379879"/>
            <a:ext cx="432559" cy="42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d3ui957tjb5bqd.cloudfront.net/images/screenshots/products/3/34/34786/social-media-icons-vector-set-ios-style-o.png?137739477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8" t="60580" r="68144" b="22279"/>
          <a:stretch/>
        </p:blipFill>
        <p:spPr bwMode="auto">
          <a:xfrm>
            <a:off x="8403388" y="3862688"/>
            <a:ext cx="479833" cy="47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9026438" y="2864864"/>
            <a:ext cx="1666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Dennes.Torres</a:t>
            </a:r>
            <a:endParaRPr lang="en-US" sz="18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8927128" y="3391869"/>
            <a:ext cx="122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@Dennes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8883219" y="3933328"/>
            <a:ext cx="3358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https://br.linkedin.com/in/dennestorres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388" y="4447549"/>
            <a:ext cx="479833" cy="435912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8936181" y="4511889"/>
            <a:ext cx="3264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dennes@DTowerSoftware.com</a:t>
            </a: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911" y="158199"/>
            <a:ext cx="1866900" cy="1990725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388" y="4985040"/>
            <a:ext cx="479833" cy="469653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883220" y="5050590"/>
            <a:ext cx="34340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http://youtube.com/c/dennestorres</a:t>
            </a: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EF95E085-598D-4046-BC98-E129D00DC6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765" y="2238834"/>
            <a:ext cx="409299" cy="409299"/>
          </a:xfrm>
          <a:prstGeom prst="rect">
            <a:avLst/>
          </a:prstGeom>
        </p:spPr>
      </p:pic>
      <p:sp>
        <p:nvSpPr>
          <p:cNvPr id="14" name="CaixaDeTexto 5">
            <a:extLst>
              <a:ext uri="{FF2B5EF4-FFF2-40B4-BE49-F238E27FC236}">
                <a16:creationId xmlns:a16="http://schemas.microsoft.com/office/drawing/2014/main" id="{CFA7CA54-F599-49B0-B90E-B9DE1FCC47D9}"/>
              </a:ext>
            </a:extLst>
          </p:cNvPr>
          <p:cNvSpPr txBox="1"/>
          <p:nvPr/>
        </p:nvSpPr>
        <p:spPr>
          <a:xfrm>
            <a:off x="9026438" y="2261024"/>
            <a:ext cx="2810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http://dennestorres.com</a:t>
            </a:r>
          </a:p>
        </p:txBody>
      </p:sp>
    </p:spTree>
    <p:extLst>
      <p:ext uri="{BB962C8B-B14F-4D97-AF65-F5344CB8AC3E}">
        <p14:creationId xmlns:p14="http://schemas.microsoft.com/office/powerpoint/2010/main" val="1748168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3979BE-7047-BE98-1507-2BAAB89A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Lack of Database Level Precision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8938A50-5392-1EAF-7F24-5CCC5EB51A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4324935"/>
              </p:ext>
            </p:extLst>
          </p:nvPr>
        </p:nvGraphicFramePr>
        <p:xfrm>
          <a:off x="381117" y="1523761"/>
          <a:ext cx="11429516" cy="2240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FCFC6BE3-2E8F-9BD7-D713-027B3D45A9C3}"/>
              </a:ext>
            </a:extLst>
          </p:cNvPr>
          <p:cNvSpPr/>
          <p:nvPr/>
        </p:nvSpPr>
        <p:spPr>
          <a:xfrm>
            <a:off x="3956364" y="4653481"/>
            <a:ext cx="3711921" cy="138518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MT" sz="2400" dirty="0">
                <a:solidFill>
                  <a:schemeClr val="bg1"/>
                </a:solidFill>
              </a:rPr>
              <a:t>No Database Level Precision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13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8F818E4-217B-4161-845B-03B7EDAEE4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66A2CE7-B7AB-49EA-9CCF-B1674ECD1A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43295D9-C656-4A4B-8DF2-E543193C1F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DD171A-2662-5DE4-06FE-02B1C628C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Vector Search in Relational Databases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663256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A67D4E-3DE0-D49F-6590-C413F024C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Vector Search and Possibilities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5E6D06E-7C40-D634-FB04-9A6505B5F0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7729031"/>
              </p:ext>
            </p:extLst>
          </p:nvPr>
        </p:nvGraphicFramePr>
        <p:xfrm>
          <a:off x="381117" y="1523761"/>
          <a:ext cx="11429516" cy="495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45303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C7E9538-875A-4F31-AF47-71059D14E0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9B81F63-8C98-4575-A80C-2763B36670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EE2309E-D0A1-450B-A2F8-C20B5157B9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F7D8622-FF59-4565-963A-8C58D07CE5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EF4A2C2-19C8-4746-94A5-ED716552BA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89AC5F-06F4-025B-9E95-3EECE32AA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How Vector Search 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810023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044C54-AD6E-AA7D-8768-56940FBEC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083" y="381374"/>
            <a:ext cx="11429516" cy="761980"/>
          </a:xfrm>
        </p:spPr>
        <p:txBody>
          <a:bodyPr anchor="ctr">
            <a:normAutofit/>
          </a:bodyPr>
          <a:lstStyle/>
          <a:p>
            <a:r>
              <a:rPr lang="en-MT" dirty="0"/>
              <a:t>Main New Features</a:t>
            </a:r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376415D3-D6C1-C744-5A49-AE9FBC1ADE0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60532512"/>
              </p:ext>
            </p:extLst>
          </p:nvPr>
        </p:nvGraphicFramePr>
        <p:xfrm>
          <a:off x="382082" y="1523814"/>
          <a:ext cx="11429515" cy="4952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40954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BEB7DFE-B311-448B-81C2-53BD10B3C1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AF93558-4C4B-449B-9D3A-E5EF6960A9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C530714-E6FF-4EA2-9D33-9EF7A5403D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4C089E1-85C0-4951-AD39-E4DC4AE6B3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0880BF4-9263-41AD-946E-53A1C1F348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7B0542B-BE1F-4DEB-A4E2-88C8DC6812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E797BF-2AB3-A870-8027-1204006C6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083" y="381374"/>
            <a:ext cx="11429516" cy="761980"/>
          </a:xfrm>
        </p:spPr>
        <p:txBody>
          <a:bodyPr anchor="ctr">
            <a:normAutofit/>
          </a:bodyPr>
          <a:lstStyle/>
          <a:p>
            <a:r>
              <a:rPr lang="en-MT" dirty="0"/>
              <a:t>Additional Steps Requirements</a:t>
            </a:r>
            <a:endParaRPr lang="en-US" dirty="0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6246D78A-8175-DECA-B5A5-FCD445B0B7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9802426"/>
              </p:ext>
            </p:extLst>
          </p:nvPr>
        </p:nvGraphicFramePr>
        <p:xfrm>
          <a:off x="381117" y="1523761"/>
          <a:ext cx="11429516" cy="495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7148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5C7E83F-9C9F-4652-BF5B-41A3849A46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04AF82B-EE45-4F87-8547-F54A3F027C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32B5624-E460-4673-A24E-3009272961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CEB5506-2DF0-474C-A957-C4DB72EAB0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5157CC1-A2D5-449D-9BD4-E54DBE2108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6187E35-B2FF-41A9-AA29-9DFF03677B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0B2A8F8-1676-4A1A-A73F-782F6DA4FB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8E52E58-4F06-4848-A410-BE5A8D6A17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E2BC0-7B7D-65AE-B9EB-3414F46A4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sp_invoke_external_rest_endpoint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AB6AB37-A41D-081C-9957-F057BE5098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3394269"/>
              </p:ext>
            </p:extLst>
          </p:nvPr>
        </p:nvGraphicFramePr>
        <p:xfrm>
          <a:off x="381117" y="1523761"/>
          <a:ext cx="11429516" cy="495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42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84EE6D1-255A-4001-97FD-D80981381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2DD3846-73F7-42AA-853F-456FFE8BF5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F023A69-BA75-4F4C-9C3C-74A4105156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026A3D2-2256-4C4F-A1E9-B7C9757D92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230605A-2FD6-4589-86F4-7CEE5819C1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BD61A9E-F597-46E4-B1C3-912FA37964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6298-0903-BB1F-3382-94607B54A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Creating the vector field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0F595-B99F-164F-F560-7AF3CAC7D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083" y="1406067"/>
            <a:ext cx="11429516" cy="938781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ts val="1425"/>
              </a:lnSpc>
            </a:pPr>
            <a:endParaRPr lang="en-MT" sz="8000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sz="8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alter</a:t>
            </a:r>
            <a:r>
              <a:rPr lang="en-GB" sz="8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GB" sz="8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GB" sz="8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dbo</a:t>
            </a:r>
            <a:r>
              <a:rPr lang="en-GB" sz="8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].[</a:t>
            </a:r>
            <a:r>
              <a:rPr lang="en-GB" sz="8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walmart_product_details</a:t>
            </a:r>
            <a:r>
              <a:rPr lang="en-GB" sz="8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</a:p>
          <a:p>
            <a:pPr>
              <a:lnSpc>
                <a:spcPts val="1425"/>
              </a:lnSpc>
            </a:pPr>
            <a:r>
              <a:rPr lang="en-GB" sz="8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GB" sz="8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product_description_vector</a:t>
            </a:r>
            <a:r>
              <a:rPr lang="en-GB" sz="8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vector(</a:t>
            </a:r>
            <a:r>
              <a:rPr lang="en-GB" sz="8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1536</a:t>
            </a:r>
            <a:r>
              <a:rPr lang="en-GB" sz="8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8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GB" sz="8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b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C2F648-3BBA-A658-16D2-8A5D16B87F67}"/>
              </a:ext>
            </a:extLst>
          </p:cNvPr>
          <p:cNvSpPr/>
          <p:nvPr/>
        </p:nvSpPr>
        <p:spPr>
          <a:xfrm>
            <a:off x="382083" y="3268301"/>
            <a:ext cx="3583335" cy="111357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MT" sz="2400" dirty="0">
                <a:solidFill>
                  <a:schemeClr val="bg1"/>
                </a:solidFill>
              </a:rPr>
              <a:t>The size depends on the embedding algorithm</a:t>
            </a:r>
            <a:endParaRPr 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CC34EB-4019-5877-8942-16D08A774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796581"/>
              </p:ext>
            </p:extLst>
          </p:nvPr>
        </p:nvGraphicFramePr>
        <p:xfrm>
          <a:off x="4807390" y="3141553"/>
          <a:ext cx="7286028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3014">
                  <a:extLst>
                    <a:ext uri="{9D8B030D-6E8A-4147-A177-3AD203B41FA5}">
                      <a16:colId xmlns:a16="http://schemas.microsoft.com/office/drawing/2014/main" val="311667774"/>
                    </a:ext>
                  </a:extLst>
                </a:gridCol>
                <a:gridCol w="3643014">
                  <a:extLst>
                    <a:ext uri="{9D8B030D-6E8A-4147-A177-3AD203B41FA5}">
                      <a16:colId xmlns:a16="http://schemas.microsoft.com/office/drawing/2014/main" val="9066679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MT" dirty="0"/>
                        <a:t>Algorithm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T" dirty="0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054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text-embedding-ada-002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T" dirty="0"/>
                        <a:t>1536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813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text-embedding-3-large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T" dirty="0">
                          <a:solidFill>
                            <a:srgbClr val="FF0000"/>
                          </a:solidFill>
                        </a:rPr>
                        <a:t>3072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875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T" dirty="0"/>
                        <a:t>BERT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T" dirty="0"/>
                        <a:t>768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561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T" dirty="0" err="1"/>
                        <a:t>MiniLM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T" dirty="0"/>
                        <a:t>384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231831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A74C52B1-173E-AEC9-A925-D52FFAE01FF6}"/>
              </a:ext>
            </a:extLst>
          </p:cNvPr>
          <p:cNvSpPr/>
          <p:nvPr/>
        </p:nvSpPr>
        <p:spPr>
          <a:xfrm>
            <a:off x="8754701" y="778598"/>
            <a:ext cx="2571184" cy="1421394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MT" sz="2400" dirty="0">
                <a:solidFill>
                  <a:schemeClr val="bg1"/>
                </a:solidFill>
              </a:rPr>
              <a:t>Maximum Field Size: 1998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4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A8D19-9CA5-8683-122E-B8EDC2BDD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Credential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BCE82-0D86-C61B-5715-594668B99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475" y="3117172"/>
            <a:ext cx="11429516" cy="1065529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ts val="1425"/>
              </a:lnSpc>
            </a:pPr>
            <a:r>
              <a:rPr lang="en-US" sz="7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database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scoped credential [https://aiopentraining.openai.azure.com/]</a:t>
            </a:r>
          </a:p>
          <a:p>
            <a:pPr>
              <a:lnSpc>
                <a:spcPts val="1425"/>
              </a:lnSpc>
            </a:pPr>
            <a:r>
              <a:rPr lang="en-US" sz="7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identity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'</a:t>
            </a:r>
            <a:r>
              <a:rPr lang="en-US" sz="7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HTTPEndpointHeaders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’, </a:t>
            </a:r>
            <a:endParaRPr lang="en-MT" sz="7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secret = '{</a:t>
            </a:r>
            <a:r>
              <a:rPr lang="en-US" sz="7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7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US" sz="7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-key"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7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MT" sz="7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&lt;&lt;Your API Key&gt;&gt;</a:t>
            </a:r>
            <a:r>
              <a:rPr lang="en-US" sz="7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}';</a:t>
            </a:r>
          </a:p>
          <a:p>
            <a:pPr>
              <a:lnSpc>
                <a:spcPts val="1425"/>
              </a:lnSpc>
            </a:pP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go</a:t>
            </a:r>
            <a:endParaRPr lang="en-US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0728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4CADD-4091-4220-8769-6077C07E4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Get Embedding Stored Procedure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290D6-A0FA-B773-598C-6E62026EC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alter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procedure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dbo.get_embedding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@deployedModelName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nvarchar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@inputText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nvarchar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@embedding vector(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1536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output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declare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@retval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@response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nvarchar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declare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@payload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nvarchar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json_object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': @inputText);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declare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@url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nvarchar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 'https://aiopentraining.openai.azure.com/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openai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/deployments/' + @deployedModelName + '/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embeddings?api-version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2023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-preview'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exec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@retval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sp_invoke_external_rest_endpoint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@url = @url,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@method = 'POST',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@credential = [https://aiopentraining.openai.azure.com/],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@payload = @payload,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@response = @response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declare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@re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nvarchar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(@retval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@re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json_query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(@response, '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$.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[0].embedding')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@response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'Error message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OpenAI API';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@embedding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cast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(@re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vector(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1536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@retval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go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0CEDB4-898D-F965-888E-40E5CB891633}"/>
              </a:ext>
            </a:extLst>
          </p:cNvPr>
          <p:cNvCxnSpPr/>
          <p:nvPr/>
        </p:nvCxnSpPr>
        <p:spPr>
          <a:xfrm>
            <a:off x="1367073" y="3358836"/>
            <a:ext cx="255307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42D5BD-9652-BA63-4E4F-26D6F9B77938}"/>
              </a:ext>
            </a:extLst>
          </p:cNvPr>
          <p:cNvCxnSpPr/>
          <p:nvPr/>
        </p:nvCxnSpPr>
        <p:spPr>
          <a:xfrm flipH="1">
            <a:off x="1665838" y="3501427"/>
            <a:ext cx="242632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1C2085-40A9-F9F8-6C44-E131EC8AC610}"/>
              </a:ext>
            </a:extLst>
          </p:cNvPr>
          <p:cNvCxnSpPr/>
          <p:nvPr/>
        </p:nvCxnSpPr>
        <p:spPr>
          <a:xfrm>
            <a:off x="2471596" y="3168713"/>
            <a:ext cx="912589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43E89E-F6A8-A067-5E8F-032E72F321CC}"/>
              </a:ext>
            </a:extLst>
          </p:cNvPr>
          <p:cNvCxnSpPr/>
          <p:nvPr/>
        </p:nvCxnSpPr>
        <p:spPr>
          <a:xfrm>
            <a:off x="534154" y="4218915"/>
            <a:ext cx="171110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F24315-30CE-A28C-BAFF-BFA28013DA5D}"/>
              </a:ext>
            </a:extLst>
          </p:cNvPr>
          <p:cNvCxnSpPr/>
          <p:nvPr/>
        </p:nvCxnSpPr>
        <p:spPr>
          <a:xfrm>
            <a:off x="2661719" y="2978590"/>
            <a:ext cx="233579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A94493A-E6EA-A1CB-B2EE-CF5FEDB24628}"/>
              </a:ext>
            </a:extLst>
          </p:cNvPr>
          <p:cNvCxnSpPr/>
          <p:nvPr/>
        </p:nvCxnSpPr>
        <p:spPr>
          <a:xfrm flipH="1">
            <a:off x="2372008" y="2037030"/>
            <a:ext cx="230863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0481E3-FF65-ABE7-1A68-C51701790067}"/>
              </a:ext>
            </a:extLst>
          </p:cNvPr>
          <p:cNvCxnSpPr/>
          <p:nvPr/>
        </p:nvCxnSpPr>
        <p:spPr>
          <a:xfrm>
            <a:off x="606582" y="5205743"/>
            <a:ext cx="43909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1F7E46B-E5E8-1E52-5874-8DE6A0A62B6E}"/>
              </a:ext>
            </a:extLst>
          </p:cNvPr>
          <p:cNvCxnSpPr/>
          <p:nvPr/>
        </p:nvCxnSpPr>
        <p:spPr>
          <a:xfrm>
            <a:off x="381117" y="6301212"/>
            <a:ext cx="307730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40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DDA91-C9D7-0D28-9609-057A2FD04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Fabric Databases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976816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A847E-0EF5-E0AD-1FCE-4326D67BD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Build Embeddings for All Records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9596F-1F7C-FA91-6A4D-AB646D8D0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1425"/>
              </a:lnSpc>
            </a:pP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declare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@i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declare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@text 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nvarchar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declare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@vector vector(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1536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@i &lt;=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30000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@text = (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863B00"/>
                </a:solidFill>
                <a:effectLst/>
                <a:latin typeface="Consolas" panose="020B0609020204030204" pitchFamily="49" charset="0"/>
              </a:rPr>
              <a:t>isnull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([product name],'') + ': ‘ + </a:t>
            </a:r>
            <a:endParaRPr lang="en-MT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MT" sz="2000" dirty="0">
                <a:solidFill>
                  <a:srgbClr val="000000"/>
                </a:solidFill>
                <a:latin typeface="Consolas" panose="020B0609020204030204" pitchFamily="49" charset="0"/>
              </a:rPr>
              <a:t>	       </a:t>
            </a:r>
            <a:r>
              <a:rPr lang="en-US" sz="2000" b="0" dirty="0" err="1">
                <a:solidFill>
                  <a:srgbClr val="863B00"/>
                </a:solidFill>
                <a:effectLst/>
                <a:latin typeface="Consolas" panose="020B0609020204030204" pitchFamily="49" charset="0"/>
              </a:rPr>
              <a:t>isnull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([Description],‘’) </a:t>
            </a:r>
            <a:endParaRPr lang="en-MT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MT" sz="2000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dbo.walmart_product_details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id = @i);</a:t>
            </a:r>
          </a:p>
          <a:p>
            <a:pPr>
              <a:lnSpc>
                <a:spcPts val="1425"/>
              </a:lnSpc>
            </a:pP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exec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dbo.get_embedding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'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textembedding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', @text, @vector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update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dbo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].[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walmart_product_details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product_description_vector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endParaRPr lang="en-MT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MT" sz="2000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@vector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id = @i;</a:t>
            </a:r>
          </a:p>
          <a:p>
            <a:pPr>
              <a:lnSpc>
                <a:spcPts val="1425"/>
              </a:lnSpc>
            </a:pP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@i = @i +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@i %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WAITFOR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DELAY '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05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'; 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wait for 5 seconds, every 100 items </a:t>
            </a:r>
            <a:endParaRPr lang="en-MT" sz="2000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MT" sz="2000" dirty="0">
                <a:solidFill>
                  <a:srgbClr val="008000"/>
                </a:solidFill>
                <a:latin typeface="Consolas" panose="020B0609020204030204" pitchFamily="49" charset="0"/>
              </a:rPr>
              <a:t>			-- 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(to allow for OpenAI API rate limiting)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7786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CED7D-80A4-60F1-13AA-6513CFFD6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Search Products: The Actual Result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F7491-CFFA-4C2E-2BDC-F296CC309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1425"/>
              </a:lnSpc>
            </a:pP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declare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@search_text 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nvarchar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 </a:t>
            </a:r>
            <a:endParaRPr lang="en-MT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MT" sz="2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'help me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plan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 high school graduation party'</a:t>
            </a:r>
          </a:p>
          <a:p>
            <a:pPr>
              <a:lnSpc>
                <a:spcPts val="1425"/>
              </a:lnSpc>
            </a:pP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declare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@search_vector vector(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1536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declare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@retval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exec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@retval =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dbo.get_embedding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'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textembedding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’, </a:t>
            </a:r>
            <a:endParaRPr lang="en-MT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MT" sz="2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@search_text,@search_vector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>
              <a:lnSpc>
                <a:spcPts val="1425"/>
              </a:lnSpc>
            </a:pP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id, [product name], description, </a:t>
            </a:r>
          </a:p>
          <a:p>
            <a:pPr>
              <a:lnSpc>
                <a:spcPts val="1425"/>
              </a:lnSpc>
            </a:pP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vector_distance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('cosine', @search_vector,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product_description_vector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distance</a:t>
            </a:r>
          </a:p>
          <a:p>
            <a:pPr>
              <a:lnSpc>
                <a:spcPts val="1425"/>
              </a:lnSpc>
            </a:pP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dbo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].[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walmart_product_details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</a:pP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distance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D6B0D5-A059-3783-565D-053096728083}"/>
              </a:ext>
            </a:extLst>
          </p:cNvPr>
          <p:cNvSpPr/>
          <p:nvPr/>
        </p:nvSpPr>
        <p:spPr>
          <a:xfrm>
            <a:off x="235390" y="2480650"/>
            <a:ext cx="7116024" cy="76198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0FE40A-4346-F7F5-507A-F5BD30098C9E}"/>
              </a:ext>
            </a:extLst>
          </p:cNvPr>
          <p:cNvSpPr/>
          <p:nvPr/>
        </p:nvSpPr>
        <p:spPr>
          <a:xfrm>
            <a:off x="235390" y="3883937"/>
            <a:ext cx="10773624" cy="315582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99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D3221D-E725-AC32-9F48-AEAB17379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498" y="2863734"/>
            <a:ext cx="5589502" cy="2734887"/>
          </a:xfrm>
        </p:spPr>
        <p:txBody>
          <a:bodyPr/>
          <a:lstStyle/>
          <a:p>
            <a:r>
              <a:rPr lang="en-MT" dirty="0"/>
              <a:t>Search Products with Vector 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291277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D8CF4C-E72B-ED11-E9EF-85E9D102D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Next Step: GPT 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512690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A43B20-923F-6977-95DF-503B867B7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Questioning GPT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AA57B48-1443-91CF-421E-E357EF98A2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2673055"/>
              </p:ext>
            </p:extLst>
          </p:nvPr>
        </p:nvGraphicFramePr>
        <p:xfrm>
          <a:off x="381117" y="1523761"/>
          <a:ext cx="11429516" cy="495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28044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386D35D-24A1-48B1-ADF1-752011FA4E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E1B278D-03CA-46B2-B08E-B77CD1FE9C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2FC388D-E9D6-49AA-BF81-4FDD39F837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FAA2AD4-5D5E-482E-8750-2FDF7678FC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15804-4EB3-A88C-627E-973AF48A2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Convert Product List to JSON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38EAB-C105-F4AD-DF0D-93D19A393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1425"/>
              </a:lnSpc>
            </a:pP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declare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@search_text 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nvarchar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endParaRPr lang="en-MT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MT" sz="2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'help me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plan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 high school graduation party'</a:t>
            </a:r>
          </a:p>
          <a:p>
            <a:pPr>
              <a:lnSpc>
                <a:spcPts val="1425"/>
              </a:lnSpc>
            </a:pP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declare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@search_vector vector(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1536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declare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@retval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declare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@jproducts 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nvarchar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exec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@retval =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dbo.get_embedding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'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textembedding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', @search_text,</a:t>
            </a:r>
            <a:endParaRPr lang="en-MT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MT" sz="2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@search_vector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jRows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 lvl="1">
              <a:lnSpc>
                <a:spcPts val="1425"/>
              </a:lnSpc>
            </a:pPr>
            <a:r>
              <a:rPr lang="en-US" sz="1578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578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78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sz="1578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78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578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lvl="1">
              <a:lnSpc>
                <a:spcPts val="1425"/>
              </a:lnSpc>
            </a:pPr>
            <a:r>
              <a:rPr lang="en-US" sz="1578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578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json_object</a:t>
            </a:r>
            <a:r>
              <a:rPr lang="en-US" sz="1578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en-US" sz="1578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id':id</a:t>
            </a:r>
            <a:r>
              <a:rPr lang="en-US" sz="1578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'</a:t>
            </a:r>
            <a:r>
              <a:rPr lang="en-US" sz="1578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productName</a:t>
            </a:r>
            <a:r>
              <a:rPr lang="en-US" sz="1578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': [product name],'description': description) </a:t>
            </a:r>
            <a:r>
              <a:rPr lang="en-US" sz="1578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578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product</a:t>
            </a:r>
          </a:p>
          <a:p>
            <a:pPr lvl="1">
              <a:lnSpc>
                <a:spcPts val="1425"/>
              </a:lnSpc>
            </a:pPr>
            <a:r>
              <a:rPr lang="en-US" sz="1578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578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578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dbo</a:t>
            </a:r>
            <a:r>
              <a:rPr lang="en-US" sz="1578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].[</a:t>
            </a:r>
            <a:r>
              <a:rPr lang="en-US" sz="1578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walmart_product_details</a:t>
            </a:r>
            <a:r>
              <a:rPr lang="en-US" sz="1578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lvl="1">
              <a:lnSpc>
                <a:spcPts val="1425"/>
              </a:lnSpc>
            </a:pPr>
            <a:r>
              <a:rPr lang="en-US" sz="1578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US" sz="1578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78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1578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78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vector_distance</a:t>
            </a:r>
            <a:r>
              <a:rPr lang="en-US" sz="1578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('cosine', @search_vector, </a:t>
            </a:r>
            <a:r>
              <a:rPr lang="en-US" sz="1578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product_description_vector</a:t>
            </a:r>
            <a:r>
              <a:rPr lang="en-US" sz="1578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en-MT" sz="1578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@jproducts=json_arrayagg(product)</a:t>
            </a:r>
          </a:p>
          <a:p>
            <a:pPr>
              <a:lnSpc>
                <a:spcPts val="1425"/>
              </a:lnSpc>
            </a:pP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jRows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B34E5E-B713-9B3B-9D08-DEC3ACE0D8B3}"/>
              </a:ext>
            </a:extLst>
          </p:cNvPr>
          <p:cNvCxnSpPr/>
          <p:nvPr/>
        </p:nvCxnSpPr>
        <p:spPr>
          <a:xfrm>
            <a:off x="1312752" y="5151422"/>
            <a:ext cx="478324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E0A12B-0757-95AA-6DA5-B782D846B1D3}"/>
              </a:ext>
            </a:extLst>
          </p:cNvPr>
          <p:cNvCxnSpPr/>
          <p:nvPr/>
        </p:nvCxnSpPr>
        <p:spPr>
          <a:xfrm>
            <a:off x="1167897" y="4182701"/>
            <a:ext cx="157530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8968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022D4-5DF2-0500-DAAE-603ED0EAB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Build the Prompt to GPT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E8705-8035-3DA1-A8E4-CAF7F951C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117" y="1523761"/>
            <a:ext cx="11429516" cy="5121483"/>
          </a:xfrm>
        </p:spPr>
        <p:txBody>
          <a:bodyPr>
            <a:noAutofit/>
          </a:bodyPr>
          <a:lstStyle/>
          <a:p>
            <a:pPr>
              <a:lnSpc>
                <a:spcPts val="1425"/>
              </a:lnSpc>
            </a:pPr>
            <a:r>
              <a:rPr lang="en-GB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declare</a:t>
            </a: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@llm_payload </a:t>
            </a:r>
            <a:r>
              <a:rPr lang="en-GB" sz="1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nvarchar</a:t>
            </a: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b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GB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@llm_payload = </a:t>
            </a:r>
          </a:p>
          <a:p>
            <a:pPr>
              <a:lnSpc>
                <a:spcPts val="1425"/>
              </a:lnSpc>
            </a:pPr>
            <a:r>
              <a:rPr lang="en-GB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json_object</a:t>
            </a: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425"/>
              </a:lnSpc>
            </a:pP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'messages': 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json_array</a:t>
            </a: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425"/>
              </a:lnSpc>
            </a:pP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json_object</a:t>
            </a: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425"/>
              </a:lnSpc>
            </a:pP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'</a:t>
            </a:r>
            <a:r>
              <a:rPr lang="en-GB" sz="1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role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':'</a:t>
            </a:r>
            <a:r>
              <a:rPr lang="en-GB" sz="1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',</a:t>
            </a:r>
          </a:p>
          <a:p>
            <a:pPr>
              <a:lnSpc>
                <a:spcPts val="1425"/>
              </a:lnSpc>
            </a:pP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'content':</a:t>
            </a:r>
            <a:r>
              <a:rPr lang="en-M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’</a:t>
            </a:r>
            <a:endParaRPr lang="en-GB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M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	&lt;&lt;system message goes here&gt;&gt;</a:t>
            </a:r>
            <a:b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## Source ##</a:t>
            </a:r>
          </a:p>
          <a:p>
            <a:pPr>
              <a:lnSpc>
                <a:spcPts val="1425"/>
              </a:lnSpc>
            </a:pP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' + @jproducts + '</a:t>
            </a:r>
          </a:p>
          <a:p>
            <a:pPr>
              <a:lnSpc>
                <a:spcPts val="1425"/>
              </a:lnSpc>
            </a:pP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## </a:t>
            </a:r>
            <a:r>
              <a:rPr lang="en-GB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##</a:t>
            </a:r>
          </a:p>
          <a:p>
            <a:pPr>
              <a:lnSpc>
                <a:spcPts val="1425"/>
              </a:lnSpc>
            </a:pPr>
            <a:r>
              <a:rPr lang="en-MT" sz="1000" dirty="0">
                <a:solidFill>
                  <a:srgbClr val="000000"/>
                </a:solidFill>
                <a:latin typeface="Consolas" panose="020B0609020204030204" pitchFamily="49" charset="0"/>
              </a:rPr>
              <a:t>			&lt;&lt;More system message goes here&gt;&gt;</a:t>
            </a: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'</a:t>
            </a:r>
          </a:p>
          <a:p>
            <a:pPr>
              <a:lnSpc>
                <a:spcPts val="1425"/>
              </a:lnSpc>
            </a:pP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),</a:t>
            </a:r>
          </a:p>
          <a:p>
            <a:pPr>
              <a:lnSpc>
                <a:spcPts val="1425"/>
              </a:lnSpc>
            </a:pP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json_object</a:t>
            </a: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425"/>
              </a:lnSpc>
            </a:pP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'</a:t>
            </a:r>
            <a:r>
              <a:rPr lang="en-GB" sz="1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role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':'</a:t>
            </a:r>
            <a:r>
              <a:rPr lang="en-GB" sz="1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',</a:t>
            </a:r>
          </a:p>
          <a:p>
            <a:pPr>
              <a:lnSpc>
                <a:spcPts val="1425"/>
              </a:lnSpc>
            </a:pP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'content': + @search_text</a:t>
            </a:r>
          </a:p>
          <a:p>
            <a:pPr>
              <a:lnSpc>
                <a:spcPts val="1425"/>
              </a:lnSpc>
            </a:pP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)</a:t>
            </a:r>
          </a:p>
          <a:p>
            <a:pPr>
              <a:lnSpc>
                <a:spcPts val="1425"/>
              </a:lnSpc>
            </a:pP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),</a:t>
            </a:r>
          </a:p>
          <a:p>
            <a:pPr>
              <a:lnSpc>
                <a:spcPts val="1425"/>
              </a:lnSpc>
            </a:pP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'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max_tokens</a:t>
            </a: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': </a:t>
            </a:r>
            <a:r>
              <a:rPr lang="en-GB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'temperature': </a:t>
            </a:r>
            <a:r>
              <a:rPr lang="en-GB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0.7</a:t>
            </a: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'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frequency_penalty</a:t>
            </a: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': </a:t>
            </a:r>
            <a:r>
              <a:rPr lang="en-GB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'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presence_penalty</a:t>
            </a: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': </a:t>
            </a:r>
            <a:r>
              <a:rPr lang="en-GB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'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top_p</a:t>
            </a: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': </a:t>
            </a:r>
            <a:r>
              <a:rPr lang="en-GB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0.95</a:t>
            </a: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'stop': </a:t>
            </a:r>
            <a:r>
              <a:rPr lang="en-GB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MT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sz="1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2D443C0-2ACE-63B7-5200-BB2E2F769EC8}"/>
              </a:ext>
            </a:extLst>
          </p:cNvPr>
          <p:cNvCxnSpPr/>
          <p:nvPr/>
        </p:nvCxnSpPr>
        <p:spPr>
          <a:xfrm>
            <a:off x="381117" y="2285741"/>
            <a:ext cx="116702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505DED5-23BE-14A0-2466-D8424D1FC2FC}"/>
              </a:ext>
            </a:extLst>
          </p:cNvPr>
          <p:cNvSpPr/>
          <p:nvPr/>
        </p:nvSpPr>
        <p:spPr>
          <a:xfrm>
            <a:off x="1131683" y="2525917"/>
            <a:ext cx="1620570" cy="452672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F5C375-5C32-380B-095C-2ACF3EF90B18}"/>
              </a:ext>
            </a:extLst>
          </p:cNvPr>
          <p:cNvSpPr/>
          <p:nvPr/>
        </p:nvSpPr>
        <p:spPr>
          <a:xfrm>
            <a:off x="1131683" y="4381877"/>
            <a:ext cx="1484768" cy="452672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9C9D5A-8EA1-190D-0AE4-81FEA7949118}"/>
              </a:ext>
            </a:extLst>
          </p:cNvPr>
          <p:cNvCxnSpPr/>
          <p:nvPr/>
        </p:nvCxnSpPr>
        <p:spPr>
          <a:xfrm flipH="1">
            <a:off x="3168713" y="3689030"/>
            <a:ext cx="133991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166E78-6898-286C-8DD6-18BD52E5AB4C}"/>
              </a:ext>
            </a:extLst>
          </p:cNvPr>
          <p:cNvCxnSpPr/>
          <p:nvPr/>
        </p:nvCxnSpPr>
        <p:spPr>
          <a:xfrm flipH="1">
            <a:off x="3404103" y="4897924"/>
            <a:ext cx="110452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4068BD-2BDC-5919-C637-EE7F18FAE99C}"/>
              </a:ext>
            </a:extLst>
          </p:cNvPr>
          <p:cNvCxnSpPr/>
          <p:nvPr/>
        </p:nvCxnSpPr>
        <p:spPr>
          <a:xfrm flipH="1">
            <a:off x="2616451" y="2444436"/>
            <a:ext cx="196460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83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18E57-3755-636E-B8A0-7696E92A0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Make the GPT call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377C6-98A2-A6CD-011E-E29D5E09A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1425"/>
              </a:lnSpc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declare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@response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nvarchar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exec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@retval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sp_invoke_external_rest_endpoint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@url = 'https://aiopentraining.openai.azure.com/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openai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/deployments/localgpt4o/chat/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completions?api-version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2024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08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-preview',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Completions API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@headers = '{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Content-Type"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"application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}',</a:t>
            </a:r>
          </a:p>
          <a:p>
            <a:pPr>
              <a:lnSpc>
                <a:spcPts val="1425"/>
              </a:lnSpc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@method = 'POST',</a:t>
            </a:r>
          </a:p>
          <a:p>
            <a:pPr>
              <a:lnSpc>
                <a:spcPts val="1425"/>
              </a:lnSpc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@credential = [https://aiopentraining.openai.azure.com/],</a:t>
            </a:r>
          </a:p>
          <a:p>
            <a:pPr>
              <a:lnSpc>
                <a:spcPts val="1425"/>
              </a:lnSpc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@timeout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@payload = @llm_payload,</a:t>
            </a:r>
          </a:p>
          <a:p>
            <a:pPr>
              <a:lnSpc>
                <a:spcPts val="1425"/>
              </a:lnSpc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@response = @response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[key], [value] </a:t>
            </a:r>
          </a:p>
          <a:p>
            <a:pPr>
              <a:lnSpc>
                <a:spcPts val="1425"/>
              </a:lnSpc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openjson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 </a:t>
            </a:r>
          </a:p>
          <a:p>
            <a:pPr>
              <a:lnSpc>
                <a:spcPts val="1425"/>
              </a:lnSpc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t.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ts val="1425"/>
              </a:lnSpc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openjson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(@response, '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$.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.choices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') c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cross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apply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openjson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c.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'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$.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message') t</a:t>
            </a:r>
          </a:p>
          <a:p>
            <a:pPr>
              <a:lnSpc>
                <a:spcPts val="1425"/>
              </a:lnSpc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t.[key]='content'</a:t>
            </a:r>
          </a:p>
          <a:p>
            <a:pPr>
              <a:lnSpc>
                <a:spcPts val="1425"/>
              </a:lnSpc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E352AB9-2091-6E8E-C95A-B07B0A6EC0DB}"/>
              </a:ext>
            </a:extLst>
          </p:cNvPr>
          <p:cNvCxnSpPr/>
          <p:nvPr/>
        </p:nvCxnSpPr>
        <p:spPr>
          <a:xfrm flipH="1">
            <a:off x="6096000" y="1991762"/>
            <a:ext cx="128257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2CE29BC-AD31-586A-C12E-D1E5369D3122}"/>
              </a:ext>
            </a:extLst>
          </p:cNvPr>
          <p:cNvCxnSpPr/>
          <p:nvPr/>
        </p:nvCxnSpPr>
        <p:spPr>
          <a:xfrm flipH="1" flipV="1">
            <a:off x="9207374" y="2652665"/>
            <a:ext cx="878186" cy="4074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5050C3-7C63-2ECB-32D5-9359028B3558}"/>
              </a:ext>
            </a:extLst>
          </p:cNvPr>
          <p:cNvCxnSpPr/>
          <p:nvPr/>
        </p:nvCxnSpPr>
        <p:spPr>
          <a:xfrm flipH="1">
            <a:off x="7441949" y="3304515"/>
            <a:ext cx="87818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20DE334-7BC7-A2A8-7403-FBD176B74F1B}"/>
              </a:ext>
            </a:extLst>
          </p:cNvPr>
          <p:cNvCxnSpPr/>
          <p:nvPr/>
        </p:nvCxnSpPr>
        <p:spPr>
          <a:xfrm flipH="1">
            <a:off x="3838669" y="3739081"/>
            <a:ext cx="126748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393985-40C6-AFBD-88CB-5487F05A8A32}"/>
              </a:ext>
            </a:extLst>
          </p:cNvPr>
          <p:cNvCxnSpPr/>
          <p:nvPr/>
        </p:nvCxnSpPr>
        <p:spPr>
          <a:xfrm flipH="1">
            <a:off x="4354717" y="3956364"/>
            <a:ext cx="124032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B916175-98FC-3F54-3B79-02BEDE3076D7}"/>
              </a:ext>
            </a:extLst>
          </p:cNvPr>
          <p:cNvSpPr/>
          <p:nvPr/>
        </p:nvSpPr>
        <p:spPr>
          <a:xfrm>
            <a:off x="253497" y="4218915"/>
            <a:ext cx="10945640" cy="1539079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6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E9D1D0-5168-FBC9-A793-9EC9843EB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Final Touch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094CD5-80A5-4930-5643-42B0D481F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en-MT" dirty="0"/>
              <a:t>Transform this into a stored procedure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5318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34064C-9AE4-3160-E209-E00BF1090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Make the Question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150B86-9318-A83D-CEA6-AD3A2315D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818538"/>
            <a:ext cx="11430000" cy="2729675"/>
          </a:xfrm>
        </p:spPr>
      </p:pic>
    </p:spTree>
    <p:extLst>
      <p:ext uri="{BB962C8B-B14F-4D97-AF65-F5344CB8AC3E}">
        <p14:creationId xmlns:p14="http://schemas.microsoft.com/office/powerpoint/2010/main" val="3166649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4F9E34-85B2-EAAD-86C2-6ED8D0C66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Fabric Databases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0700D5-9B9A-6073-F969-6F76C569B5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4217675"/>
              </p:ext>
            </p:extLst>
          </p:nvPr>
        </p:nvGraphicFramePr>
        <p:xfrm>
          <a:off x="381117" y="1523761"/>
          <a:ext cx="11429516" cy="495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41673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33D7F59-1EE8-4A03-BFC3-8E041EEB45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755940-E1BE-4059-9352-474E7391AB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6F18564-5DED-4DAD-8B37-28712215B2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30BD83-D69D-8898-3723-C96EF3E91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GPT  Question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965324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59859E-35ED-813B-7935-968E2F25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References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EBCC25-8021-2801-5008-182FF6487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34" y="2460710"/>
            <a:ext cx="1900495" cy="19365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1BCB7C-DC46-EFAE-42CE-F081331D6438}"/>
              </a:ext>
            </a:extLst>
          </p:cNvPr>
          <p:cNvSpPr txBox="1"/>
          <p:nvPr/>
        </p:nvSpPr>
        <p:spPr>
          <a:xfrm>
            <a:off x="624689" y="1921941"/>
            <a:ext cx="3033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dirty="0"/>
              <a:t>Files from this presentation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8C2EAC-28AB-AFAA-199A-CBE6E0914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749" y="2502589"/>
            <a:ext cx="1900495" cy="18947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9FCB15-6773-24AA-7549-22454ED4CCAF}"/>
              </a:ext>
            </a:extLst>
          </p:cNvPr>
          <p:cNvSpPr txBox="1"/>
          <p:nvPr/>
        </p:nvSpPr>
        <p:spPr>
          <a:xfrm>
            <a:off x="4291343" y="1930995"/>
            <a:ext cx="2567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dirty="0"/>
              <a:t>Wikipedia Walkthrough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57E6D1-C6C9-FB00-C923-A1D6A9C82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0168" y="2502589"/>
            <a:ext cx="1900567" cy="18947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8BA30B-5206-144E-CF55-216035DD5981}"/>
              </a:ext>
            </a:extLst>
          </p:cNvPr>
          <p:cNvSpPr txBox="1"/>
          <p:nvPr/>
        </p:nvSpPr>
        <p:spPr>
          <a:xfrm>
            <a:off x="8346136" y="1930995"/>
            <a:ext cx="2419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dirty="0"/>
              <a:t>Walmart Walkthrough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132586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84909" y="1153562"/>
            <a:ext cx="10972800" cy="4375447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en-CA" sz="4267" dirty="0"/>
              <a:t>Dennes Torres</a:t>
            </a:r>
            <a:br>
              <a:rPr lang="en-US" sz="3200" dirty="0">
                <a:solidFill>
                  <a:schemeClr val="tx2"/>
                </a:solidFill>
              </a:rPr>
            </a:br>
            <a:r>
              <a:rPr lang="en-US" sz="3200" dirty="0">
                <a:solidFill>
                  <a:schemeClr val="tx2"/>
                </a:solidFill>
              </a:rPr>
              <a:t> Data Platform MVP</a:t>
            </a:r>
            <a:r>
              <a:rPr lang="en-MT" sz="3200" dirty="0">
                <a:solidFill>
                  <a:schemeClr val="tx2"/>
                </a:solidFill>
              </a:rPr>
              <a:t> (Alumni)</a:t>
            </a:r>
            <a:endParaRPr lang="en-US" sz="1600" dirty="0">
              <a:solidFill>
                <a:srgbClr val="595959"/>
              </a:solidFill>
            </a:endParaRPr>
          </a:p>
          <a:p>
            <a:pPr marL="285744" lvl="2" indent="-285744">
              <a:buClr>
                <a:schemeClr val="bg1">
                  <a:lumMod val="50000"/>
                </a:schemeClr>
              </a:buClr>
            </a:pPr>
            <a:endParaRPr lang="en-US" sz="1800" dirty="0"/>
          </a:p>
          <a:p>
            <a:pPr marL="0" lvl="2">
              <a:buClr>
                <a:schemeClr val="bg1">
                  <a:lumMod val="50000"/>
                </a:schemeClr>
              </a:buClr>
            </a:pPr>
            <a:r>
              <a:rPr lang="en-US" sz="3200" dirty="0" err="1">
                <a:solidFill>
                  <a:schemeClr val="tx2"/>
                </a:solidFill>
              </a:rPr>
              <a:t>Dtower</a:t>
            </a:r>
            <a:r>
              <a:rPr lang="en-US" sz="3200" dirty="0">
                <a:solidFill>
                  <a:schemeClr val="tx2"/>
                </a:solidFill>
              </a:rPr>
              <a:t> Software</a:t>
            </a:r>
            <a:r>
              <a:rPr lang="en-MT" sz="3200" dirty="0">
                <a:solidFill>
                  <a:schemeClr val="tx2"/>
                </a:solidFill>
              </a:rPr>
              <a:t> &amp; Onyx Data</a:t>
            </a:r>
            <a:endParaRPr lang="en-US" sz="3200" dirty="0">
              <a:solidFill>
                <a:schemeClr val="tx2"/>
              </a:solidFill>
            </a:endParaRPr>
          </a:p>
          <a:p>
            <a:pPr marL="285744" lvl="2" indent="-285744">
              <a:buClr>
                <a:schemeClr val="bg1">
                  <a:lumMod val="50000"/>
                </a:schemeClr>
              </a:buClr>
            </a:pPr>
            <a:r>
              <a:rPr lang="en-US" sz="1800" dirty="0">
                <a:hlinkClick r:id="rId2"/>
              </a:rPr>
              <a:t>https://dtowersoftware.com</a:t>
            </a:r>
            <a:r>
              <a:rPr lang="en-US" sz="1800" dirty="0"/>
              <a:t> </a:t>
            </a:r>
          </a:p>
          <a:p>
            <a:pPr marL="285744" lvl="2" indent="-285744">
              <a:buClr>
                <a:schemeClr val="bg1">
                  <a:lumMod val="50000"/>
                </a:schemeClr>
              </a:buClr>
            </a:pPr>
            <a:endParaRPr lang="en-US" sz="1800" dirty="0"/>
          </a:p>
          <a:p>
            <a:pPr marL="285744" lvl="2" indent="-285744">
              <a:buClr>
                <a:schemeClr val="bg1">
                  <a:lumMod val="50000"/>
                </a:schemeClr>
              </a:buClr>
            </a:pPr>
            <a:endParaRPr lang="en-US" sz="1800" dirty="0"/>
          </a:p>
          <a:p>
            <a:pPr marL="0" lvl="2" indent="0">
              <a:buNone/>
            </a:pPr>
            <a:r>
              <a:rPr lang="en-US" sz="3200" dirty="0">
                <a:solidFill>
                  <a:schemeClr val="tx2"/>
                </a:solidFill>
              </a:rPr>
              <a:t>Trainer</a:t>
            </a: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r>
              <a:rPr lang="en-US" sz="1600" dirty="0">
                <a:solidFill>
                  <a:srgbClr val="595959"/>
                </a:solidFill>
              </a:rPr>
              <a:t>MCT, Azure Solutions Architect, Azure Data Engineer and Azure DevOps Engineer</a:t>
            </a: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endParaRPr lang="en-US" sz="1600" dirty="0">
              <a:solidFill>
                <a:srgbClr val="595959"/>
              </a:solidFill>
            </a:endParaRPr>
          </a:p>
          <a:p>
            <a:pPr marL="0" lvl="2" indent="0">
              <a:buNone/>
            </a:pPr>
            <a:r>
              <a:rPr lang="en-US" sz="3200" dirty="0">
                <a:solidFill>
                  <a:schemeClr val="tx2"/>
                </a:solidFill>
              </a:rPr>
              <a:t>Malta Data Platform UG Leader</a:t>
            </a: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r>
              <a:rPr lang="en-US" sz="1600" dirty="0">
                <a:solidFill>
                  <a:srgbClr val="595959"/>
                </a:solidFill>
              </a:rPr>
              <a:t>Malta</a:t>
            </a:r>
          </a:p>
          <a:p>
            <a:pPr marL="0" lvl="2" indent="0">
              <a:buNone/>
            </a:pPr>
            <a:endParaRPr lang="en-US" sz="2000" dirty="0">
              <a:solidFill>
                <a:schemeClr val="accent2"/>
              </a:solidFill>
            </a:endParaRPr>
          </a:p>
          <a:p>
            <a:pPr marL="0" lvl="2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MMDPUG</a:t>
            </a: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r>
              <a:rPr lang="en-US" sz="1600" dirty="0">
                <a:solidFill>
                  <a:srgbClr val="595959"/>
                </a:solidFill>
                <a:hlinkClick r:id="rId3"/>
              </a:rPr>
              <a:t>https://www.facebook.com/MMDPUG</a:t>
            </a:r>
            <a:r>
              <a:rPr lang="en-US" sz="1600" dirty="0">
                <a:solidFill>
                  <a:srgbClr val="595959"/>
                </a:solidFill>
              </a:rPr>
              <a:t> </a:t>
            </a:r>
            <a:endParaRPr lang="en-US" sz="1800" dirty="0"/>
          </a:p>
        </p:txBody>
      </p:sp>
      <p:pic>
        <p:nvPicPr>
          <p:cNvPr id="2054" name="Picture 6" descr="https://d3ui957tjb5bqd.cloudfront.net/images/screenshots/products/3/34/34786/social-media-icons-vector-set-ios-style-o.png?137739477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06" t="25194" r="20400" b="58578"/>
          <a:stretch/>
        </p:blipFill>
        <p:spPr bwMode="auto">
          <a:xfrm>
            <a:off x="8403387" y="2864864"/>
            <a:ext cx="409299" cy="40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d3ui957tjb5bqd.cloudfront.net/images/screenshots/products/3/34/34786/social-media-icons-vector-set-ios-style-o.png?137739477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06" t="61230" r="20400" b="22814"/>
          <a:stretch/>
        </p:blipFill>
        <p:spPr bwMode="auto">
          <a:xfrm>
            <a:off x="8403388" y="3379879"/>
            <a:ext cx="432559" cy="42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d3ui957tjb5bqd.cloudfront.net/images/screenshots/products/3/34/34786/social-media-icons-vector-set-ios-style-o.png?137739477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8" t="60580" r="68144" b="22279"/>
          <a:stretch/>
        </p:blipFill>
        <p:spPr bwMode="auto">
          <a:xfrm>
            <a:off x="8403388" y="3862688"/>
            <a:ext cx="479833" cy="47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9026438" y="2864864"/>
            <a:ext cx="1666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Dennes.Torres</a:t>
            </a:r>
            <a:endParaRPr lang="en-US" sz="18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8927128" y="3391869"/>
            <a:ext cx="122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@Dennes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8883219" y="3933328"/>
            <a:ext cx="3358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https://br.linkedin.com/in/dennestorres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388" y="4447549"/>
            <a:ext cx="479833" cy="435912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8936181" y="4511889"/>
            <a:ext cx="3264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dennes@DTowerSoftware.com</a:t>
            </a: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911" y="158199"/>
            <a:ext cx="1866900" cy="1990725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388" y="4985040"/>
            <a:ext cx="479833" cy="469653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883220" y="5050590"/>
            <a:ext cx="34340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http://youtube.com/c/dennestorres</a:t>
            </a: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EF95E085-598D-4046-BC98-E129D00DC6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765" y="2238834"/>
            <a:ext cx="409299" cy="409299"/>
          </a:xfrm>
          <a:prstGeom prst="rect">
            <a:avLst/>
          </a:prstGeom>
        </p:spPr>
      </p:pic>
      <p:sp>
        <p:nvSpPr>
          <p:cNvPr id="14" name="CaixaDeTexto 5">
            <a:extLst>
              <a:ext uri="{FF2B5EF4-FFF2-40B4-BE49-F238E27FC236}">
                <a16:creationId xmlns:a16="http://schemas.microsoft.com/office/drawing/2014/main" id="{CFA7CA54-F599-49B0-B90E-B9DE1FCC47D9}"/>
              </a:ext>
            </a:extLst>
          </p:cNvPr>
          <p:cNvSpPr txBox="1"/>
          <p:nvPr/>
        </p:nvSpPr>
        <p:spPr>
          <a:xfrm>
            <a:off x="9026438" y="2261024"/>
            <a:ext cx="2810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http://dennestorres.com</a:t>
            </a:r>
          </a:p>
        </p:txBody>
      </p:sp>
    </p:spTree>
    <p:extLst>
      <p:ext uri="{BB962C8B-B14F-4D97-AF65-F5344CB8AC3E}">
        <p14:creationId xmlns:p14="http://schemas.microsoft.com/office/powerpoint/2010/main" val="1773708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70752-F45E-FA72-F3AD-BD37EF450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Vector Search and AI Chat 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3422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523E57-8578-0889-7CB5-2DD16E26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AI RAG Architecture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97E6A1-2FB2-76CC-6C85-A9D8778FE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T" dirty="0"/>
              <a:t>RAG Architecture allow us to feed a chat bot with enterprise private information to receive custom answers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63530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AFC31-01E2-B561-41CA-E69DD5700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What’s Embedding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5596322-AB7A-0155-EE51-915EF74919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2616550"/>
              </p:ext>
            </p:extLst>
          </p:nvPr>
        </p:nvGraphicFramePr>
        <p:xfrm>
          <a:off x="1978429" y="2575826"/>
          <a:ext cx="8038408" cy="3114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821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24FD029-DDEA-4775-A2DB-1DD7BA16AE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A561D8F-B11E-4750-91F9-86037EE9B3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8B99458-6CED-4A96-82B2-B7BC5F8B9D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72FDD6-01EB-EF83-EA85-78B2E077A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RAG on Azure: Step by Step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82C2DC9-9BC6-F0F0-4D96-AFC0A032DB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0064948"/>
              </p:ext>
            </p:extLst>
          </p:nvPr>
        </p:nvGraphicFramePr>
        <p:xfrm>
          <a:off x="381117" y="1523762"/>
          <a:ext cx="11429516" cy="911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1110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6BC99D6-2170-492C-A616-6CA24F2FF49C}"/>
              </a:ext>
            </a:extLst>
          </p:cNvPr>
          <p:cNvSpPr/>
          <p:nvPr/>
        </p:nvSpPr>
        <p:spPr>
          <a:xfrm>
            <a:off x="980388" y="2894029"/>
            <a:ext cx="9747315" cy="3963971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73D167-1016-FD12-1D7C-14667AA00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Retrieval-Augmented Generation : RAG</a:t>
            </a:r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82D057C-B46A-89D4-E06E-2EF4239A1436}"/>
              </a:ext>
            </a:extLst>
          </p:cNvPr>
          <p:cNvSpPr/>
          <p:nvPr/>
        </p:nvSpPr>
        <p:spPr>
          <a:xfrm>
            <a:off x="5341544" y="1267485"/>
            <a:ext cx="2096203" cy="109537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MT" sz="2400" dirty="0">
                <a:solidFill>
                  <a:schemeClr val="tx1"/>
                </a:solidFill>
              </a:rPr>
              <a:t>User Question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C1296BB8-3662-5D88-C590-B3AE8BFF1ED8}"/>
              </a:ext>
            </a:extLst>
          </p:cNvPr>
          <p:cNvCxnSpPr>
            <a:cxnSpLocks/>
            <a:stCxn id="2" idx="4"/>
          </p:cNvCxnSpPr>
          <p:nvPr/>
        </p:nvCxnSpPr>
        <p:spPr>
          <a:xfrm rot="5400000">
            <a:off x="5746348" y="2379633"/>
            <a:ext cx="660077" cy="62652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5BD1684-A115-6720-2DF5-10BEED9AF770}"/>
              </a:ext>
            </a:extLst>
          </p:cNvPr>
          <p:cNvSpPr/>
          <p:nvPr/>
        </p:nvSpPr>
        <p:spPr>
          <a:xfrm>
            <a:off x="9319629" y="1234968"/>
            <a:ext cx="2658979" cy="1258971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MT" sz="2400" dirty="0">
                <a:solidFill>
                  <a:schemeClr val="bg1"/>
                </a:solidFill>
              </a:rPr>
              <a:t>Azure Open AI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40EA94C-4F2D-D1DE-E2BF-FE6F83B3E5FD}"/>
              </a:ext>
            </a:extLst>
          </p:cNvPr>
          <p:cNvCxnSpPr>
            <a:stCxn id="8" idx="4"/>
            <a:endCxn id="6" idx="3"/>
          </p:cNvCxnSpPr>
          <p:nvPr/>
        </p:nvCxnSpPr>
        <p:spPr>
          <a:xfrm rot="16200000" flipH="1">
            <a:off x="9497373" y="3645685"/>
            <a:ext cx="2382076" cy="78584"/>
          </a:xfrm>
          <a:prstGeom prst="bentConnector4">
            <a:avLst>
              <a:gd name="adj1" fmla="val 8398"/>
              <a:gd name="adj2" fmla="val 137210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96DA462F-5A06-75FD-E336-CBF86E9AFFB4}"/>
              </a:ext>
            </a:extLst>
          </p:cNvPr>
          <p:cNvSpPr/>
          <p:nvPr/>
        </p:nvSpPr>
        <p:spPr>
          <a:xfrm>
            <a:off x="4587684" y="3070479"/>
            <a:ext cx="2273810" cy="76446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MT" sz="2000" dirty="0">
                <a:solidFill>
                  <a:schemeClr val="bg1"/>
                </a:solidFill>
              </a:rPr>
              <a:t>Coordination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1536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  <p:bldP spid="8" grpId="0" animBg="1"/>
      <p:bldP spid="18" grpId="0" animBg="1"/>
    </p:bldLst>
  </p:timing>
</p:sld>
</file>

<file path=ppt/theme/theme1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serGroupTemplate.potx" id="{87DE27D7-1181-4DC4-A8B1-6C8B7CFA6273}" vid="{0507EA83-5B7E-4C3A-9E8A-A987AB419832}"/>
    </a:ext>
  </a:extLst>
</a:theme>
</file>

<file path=ppt/theme/theme2.xml><?xml version="1.0" encoding="utf-8"?>
<a:theme xmlns:a="http://schemas.openxmlformats.org/drawingml/2006/main" name="1_GUSS Defaut">
  <a:themeElements>
    <a:clrScheme name="Personnalisé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0504D"/>
      </a:hlink>
      <a:folHlink>
        <a:srgbClr val="C0504D"/>
      </a:folHlink>
    </a:clrScheme>
    <a:fontScheme name="TechDays 2013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serGroupTemplate.potx" id="{87DE27D7-1181-4DC4-A8B1-6C8B7CFA6273}" vid="{46104EEE-2A6A-411B-BB43-87DE5AE22B1E}"/>
    </a:ext>
  </a:extLst>
</a:theme>
</file>

<file path=ppt/theme/theme4.xml><?xml version="1.0" encoding="utf-8"?>
<a:theme xmlns:a="http://schemas.openxmlformats.org/drawingml/2006/main" name="1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serGroupTemplate.potx" id="{87DE27D7-1181-4DC4-A8B1-6C8B7CFA6273}" vid="{5DB0E7E7-C63B-4767-BE20-E39FB245845F}"/>
    </a:ext>
  </a:extLst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AccessMethods</Template>
  <TotalTime>3893</TotalTime>
  <Words>1806</Words>
  <Application>Microsoft Office PowerPoint</Application>
  <PresentationFormat>Widescreen</PresentationFormat>
  <Paragraphs>296</Paragraphs>
  <Slides>42</Slides>
  <Notes>2</Notes>
  <HiddenSlides>2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60" baseType="lpstr">
      <vt:lpstr>Airlock</vt:lpstr>
      <vt:lpstr>Aptos</vt:lpstr>
      <vt:lpstr>Arial</vt:lpstr>
      <vt:lpstr>Calibri</vt:lpstr>
      <vt:lpstr>Calibri Light</vt:lpstr>
      <vt:lpstr>Consolas</vt:lpstr>
      <vt:lpstr>Fira Code</vt:lpstr>
      <vt:lpstr>Segoe UI</vt:lpstr>
      <vt:lpstr>Segoe UI Light</vt:lpstr>
      <vt:lpstr>Segoe UI Semibold</vt:lpstr>
      <vt:lpstr>Squada One</vt:lpstr>
      <vt:lpstr>Wingdings</vt:lpstr>
      <vt:lpstr>SQLSatOslo 2016</vt:lpstr>
      <vt:lpstr>1_GUSS Defaut</vt:lpstr>
      <vt:lpstr>2_SQLSatOslo 2016</vt:lpstr>
      <vt:lpstr>1_SQLSatOslo 2016</vt:lpstr>
      <vt:lpstr>Tema di Office</vt:lpstr>
      <vt:lpstr>Image</vt:lpstr>
      <vt:lpstr>Fabric Databases and AI: Using vector search in Fabric Databases for AI architectures</vt:lpstr>
      <vt:lpstr>PowerPoint Presentation</vt:lpstr>
      <vt:lpstr>Fabric Databases</vt:lpstr>
      <vt:lpstr>Fabric Databases</vt:lpstr>
      <vt:lpstr>Vector Search and AI Chat Solutions</vt:lpstr>
      <vt:lpstr>AI RAG Architecture</vt:lpstr>
      <vt:lpstr>What’s Embedding</vt:lpstr>
      <vt:lpstr>RAG on Azure: Step by Step</vt:lpstr>
      <vt:lpstr>Retrieval-Augmented Generation : RAG</vt:lpstr>
      <vt:lpstr>RAG on Azure: Step by Step</vt:lpstr>
      <vt:lpstr>Retrieval-Augmented Generation : RAG</vt:lpstr>
      <vt:lpstr>RAG on Azure: Step by Step</vt:lpstr>
      <vt:lpstr>Retrieval-Augmented Generation : RAG</vt:lpstr>
      <vt:lpstr>RAG on Azure: Step by Step</vt:lpstr>
      <vt:lpstr>RAG on Azure: Step by Step</vt:lpstr>
      <vt:lpstr>Retrieval-Augmented Generation : RAG</vt:lpstr>
      <vt:lpstr>Retrieval-Augmented Generation : RAG</vt:lpstr>
      <vt:lpstr>RAG Limitations</vt:lpstr>
      <vt:lpstr>RAG Limitations</vt:lpstr>
      <vt:lpstr>Lack of Database Level Precision</vt:lpstr>
      <vt:lpstr>Vector Search in Relational Databases</vt:lpstr>
      <vt:lpstr>Vector Search and Possibilities</vt:lpstr>
      <vt:lpstr>How Vector Search Works</vt:lpstr>
      <vt:lpstr>Main New Features</vt:lpstr>
      <vt:lpstr>Additional Steps Requirements</vt:lpstr>
      <vt:lpstr>sp_invoke_external_rest_endpoint</vt:lpstr>
      <vt:lpstr>Creating the vector field</vt:lpstr>
      <vt:lpstr>Credential</vt:lpstr>
      <vt:lpstr>Get Embedding Stored Procedure</vt:lpstr>
      <vt:lpstr>Build Embeddings for All Records</vt:lpstr>
      <vt:lpstr>Search Products: The Actual Result</vt:lpstr>
      <vt:lpstr>Search Products with Vector Search</vt:lpstr>
      <vt:lpstr>Next Step: GPT Q&amp;A</vt:lpstr>
      <vt:lpstr>Questioning GPT</vt:lpstr>
      <vt:lpstr>Convert Product List to JSON</vt:lpstr>
      <vt:lpstr>Build the Prompt to GPT</vt:lpstr>
      <vt:lpstr>Make the GPT call</vt:lpstr>
      <vt:lpstr>Final Touch</vt:lpstr>
      <vt:lpstr>Make the Question</vt:lpstr>
      <vt:lpstr>GPT  Question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Dennes Oliveira</dc:creator>
  <cp:lastModifiedBy>Dennes Oliveira</cp:lastModifiedBy>
  <cp:revision>9</cp:revision>
  <dcterms:created xsi:type="dcterms:W3CDTF">2025-01-18T22:24:38Z</dcterms:created>
  <dcterms:modified xsi:type="dcterms:W3CDTF">2025-01-21T15:18:09Z</dcterms:modified>
</cp:coreProperties>
</file>